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21" r:id="rId3"/>
    <p:sldId id="300" r:id="rId4"/>
    <p:sldId id="306" r:id="rId5"/>
    <p:sldId id="302" r:id="rId6"/>
    <p:sldId id="305" r:id="rId7"/>
    <p:sldId id="270" r:id="rId8"/>
    <p:sldId id="286" r:id="rId9"/>
    <p:sldId id="303" r:id="rId10"/>
    <p:sldId id="287" r:id="rId11"/>
    <p:sldId id="289" r:id="rId12"/>
    <p:sldId id="290" r:id="rId13"/>
    <p:sldId id="292" r:id="rId14"/>
    <p:sldId id="293" r:id="rId15"/>
    <p:sldId id="296" r:id="rId16"/>
    <p:sldId id="297" r:id="rId17"/>
    <p:sldId id="298" r:id="rId18"/>
    <p:sldId id="299" r:id="rId19"/>
    <p:sldId id="279" r:id="rId20"/>
    <p:sldId id="313" r:id="rId21"/>
    <p:sldId id="308" r:id="rId22"/>
    <p:sldId id="320" r:id="rId23"/>
    <p:sldId id="328" r:id="rId24"/>
    <p:sldId id="319" r:id="rId25"/>
    <p:sldId id="309" r:id="rId26"/>
    <p:sldId id="310" r:id="rId27"/>
    <p:sldId id="329" r:id="rId28"/>
    <p:sldId id="257" r:id="rId29"/>
    <p:sldId id="259" r:id="rId30"/>
    <p:sldId id="260" r:id="rId31"/>
    <p:sldId id="330" r:id="rId32"/>
    <p:sldId id="322" r:id="rId33"/>
    <p:sldId id="311" r:id="rId34"/>
    <p:sldId id="314" r:id="rId35"/>
    <p:sldId id="312" r:id="rId36"/>
    <p:sldId id="331" r:id="rId37"/>
    <p:sldId id="315" r:id="rId38"/>
    <p:sldId id="323" r:id="rId39"/>
    <p:sldId id="324" r:id="rId40"/>
    <p:sldId id="325" r:id="rId41"/>
    <p:sldId id="327" r:id="rId42"/>
    <p:sldId id="326" r:id="rId43"/>
    <p:sldId id="291" r:id="rId44"/>
    <p:sldId id="282" r:id="rId45"/>
    <p:sldId id="283" r:id="rId46"/>
    <p:sldId id="28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11DEDB-099A-40BA-A73B-B00A23AE45C2}" v="765" dt="2024-04-23T11:49:35.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94641" autoAdjust="0"/>
  </p:normalViewPr>
  <p:slideViewPr>
    <p:cSldViewPr snapToGrid="0">
      <p:cViewPr>
        <p:scale>
          <a:sx n="66" d="100"/>
          <a:sy n="66" d="100"/>
        </p:scale>
        <p:origin x="91" y="37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jic, Ana" userId="b98434da-b21d-4030-8a0c-c7620cb8c194" providerId="ADAL" clId="{9F11DEDB-099A-40BA-A73B-B00A23AE45C2}"/>
    <pc:docChg chg="undo custSel addSld delSld modSld sldOrd">
      <pc:chgData name="Mijic, Ana" userId="b98434da-b21d-4030-8a0c-c7620cb8c194" providerId="ADAL" clId="{9F11DEDB-099A-40BA-A73B-B00A23AE45C2}" dt="2024-04-23T11:49:35.008" v="14170"/>
      <pc:docMkLst>
        <pc:docMk/>
      </pc:docMkLst>
      <pc:sldChg chg="addSp delSp modSp new mod setBg">
        <pc:chgData name="Mijic, Ana" userId="b98434da-b21d-4030-8a0c-c7620cb8c194" providerId="ADAL" clId="{9F11DEDB-099A-40BA-A73B-B00A23AE45C2}" dt="2024-04-22T12:27:48.200" v="6491" actId="20577"/>
        <pc:sldMkLst>
          <pc:docMk/>
          <pc:sldMk cId="1860553021" sldId="256"/>
        </pc:sldMkLst>
        <pc:spChg chg="del mod">
          <ac:chgData name="Mijic, Ana" userId="b98434da-b21d-4030-8a0c-c7620cb8c194" providerId="ADAL" clId="{9F11DEDB-099A-40BA-A73B-B00A23AE45C2}" dt="2024-04-22T10:56:34.501" v="4322" actId="478"/>
          <ac:spMkLst>
            <pc:docMk/>
            <pc:sldMk cId="1860553021" sldId="256"/>
            <ac:spMk id="2" creationId="{C70B59D2-BF35-CD9B-30BD-9E2AD9B6936E}"/>
          </ac:spMkLst>
        </pc:spChg>
        <pc:spChg chg="del mod">
          <ac:chgData name="Mijic, Ana" userId="b98434da-b21d-4030-8a0c-c7620cb8c194" providerId="ADAL" clId="{9F11DEDB-099A-40BA-A73B-B00A23AE45C2}" dt="2024-04-22T10:56:29.593" v="4320" actId="478"/>
          <ac:spMkLst>
            <pc:docMk/>
            <pc:sldMk cId="1860553021" sldId="256"/>
            <ac:spMk id="3" creationId="{C3E4A88E-0F57-9282-87CE-08E55B2134CE}"/>
          </ac:spMkLst>
        </pc:spChg>
        <pc:spChg chg="add del mod">
          <ac:chgData name="Mijic, Ana" userId="b98434da-b21d-4030-8a0c-c7620cb8c194" providerId="ADAL" clId="{9F11DEDB-099A-40BA-A73B-B00A23AE45C2}" dt="2024-04-22T10:56:31.548" v="4321" actId="478"/>
          <ac:spMkLst>
            <pc:docMk/>
            <pc:sldMk cId="1860553021" sldId="256"/>
            <ac:spMk id="5" creationId="{3D5A8EA9-C516-94AE-A7F0-A9F68A682FA9}"/>
          </ac:spMkLst>
        </pc:spChg>
        <pc:spChg chg="add del mod">
          <ac:chgData name="Mijic, Ana" userId="b98434da-b21d-4030-8a0c-c7620cb8c194" providerId="ADAL" clId="{9F11DEDB-099A-40BA-A73B-B00A23AE45C2}" dt="2024-04-22T10:56:36.623" v="4323" actId="478"/>
          <ac:spMkLst>
            <pc:docMk/>
            <pc:sldMk cId="1860553021" sldId="256"/>
            <ac:spMk id="7" creationId="{7243333E-BDBF-DADB-F5F8-86BE8CC93AF3}"/>
          </ac:spMkLst>
        </pc:spChg>
        <pc:spChg chg="add mod">
          <ac:chgData name="Mijic, Ana" userId="b98434da-b21d-4030-8a0c-c7620cb8c194" providerId="ADAL" clId="{9F11DEDB-099A-40BA-A73B-B00A23AE45C2}" dt="2024-04-22T12:27:38.238" v="6489" actId="20577"/>
          <ac:spMkLst>
            <pc:docMk/>
            <pc:sldMk cId="1860553021" sldId="256"/>
            <ac:spMk id="18" creationId="{01EF8569-B3B5-6CF6-A80B-FCB7B3D73717}"/>
          </ac:spMkLst>
        </pc:spChg>
        <pc:spChg chg="add mod">
          <ac:chgData name="Mijic, Ana" userId="b98434da-b21d-4030-8a0c-c7620cb8c194" providerId="ADAL" clId="{9F11DEDB-099A-40BA-A73B-B00A23AE45C2}" dt="2024-04-22T12:27:48.200" v="6491" actId="20577"/>
          <ac:spMkLst>
            <pc:docMk/>
            <pc:sldMk cId="1860553021" sldId="256"/>
            <ac:spMk id="25" creationId="{C697860E-9DA0-E0DD-E033-2257C27E4B85}"/>
          </ac:spMkLst>
        </pc:spChg>
        <pc:spChg chg="add mod">
          <ac:chgData name="Mijic, Ana" userId="b98434da-b21d-4030-8a0c-c7620cb8c194" providerId="ADAL" clId="{9F11DEDB-099A-40BA-A73B-B00A23AE45C2}" dt="2024-04-22T11:19:37.934" v="4914" actId="404"/>
          <ac:spMkLst>
            <pc:docMk/>
            <pc:sldMk cId="1860553021" sldId="256"/>
            <ac:spMk id="26" creationId="{9D985E67-30CE-DDC4-AD5A-1AE01EFF7955}"/>
          </ac:spMkLst>
        </pc:spChg>
        <pc:spChg chg="del mod">
          <ac:chgData name="Mijic, Ana" userId="b98434da-b21d-4030-8a0c-c7620cb8c194" providerId="ADAL" clId="{9F11DEDB-099A-40BA-A73B-B00A23AE45C2}" dt="2024-04-22T12:25:11.798" v="6448" actId="478"/>
          <ac:spMkLst>
            <pc:docMk/>
            <pc:sldMk cId="1860553021" sldId="256"/>
            <ac:spMk id="35" creationId="{DF882127-7731-7ACB-D123-82E083E930C7}"/>
          </ac:spMkLst>
        </pc:spChg>
        <pc:spChg chg="del mod">
          <ac:chgData name="Mijic, Ana" userId="b98434da-b21d-4030-8a0c-c7620cb8c194" providerId="ADAL" clId="{9F11DEDB-099A-40BA-A73B-B00A23AE45C2}" dt="2024-04-22T12:25:08.213" v="6447" actId="478"/>
          <ac:spMkLst>
            <pc:docMk/>
            <pc:sldMk cId="1860553021" sldId="256"/>
            <ac:spMk id="36" creationId="{19A84507-6B7D-4FAF-471F-A23A1F702AF4}"/>
          </ac:spMkLst>
        </pc:spChg>
        <pc:spChg chg="del mod">
          <ac:chgData name="Mijic, Ana" userId="b98434da-b21d-4030-8a0c-c7620cb8c194" providerId="ADAL" clId="{9F11DEDB-099A-40BA-A73B-B00A23AE45C2}" dt="2024-04-22T12:25:04.963" v="6446" actId="478"/>
          <ac:spMkLst>
            <pc:docMk/>
            <pc:sldMk cId="1860553021" sldId="256"/>
            <ac:spMk id="37" creationId="{DFAE198C-C70B-AB8A-63AE-B3F5079D7156}"/>
          </ac:spMkLst>
        </pc:spChg>
        <pc:spChg chg="del mod">
          <ac:chgData name="Mijic, Ana" userId="b98434da-b21d-4030-8a0c-c7620cb8c194" providerId="ADAL" clId="{9F11DEDB-099A-40BA-A73B-B00A23AE45C2}" dt="2024-04-22T12:25:18.585" v="6450" actId="478"/>
          <ac:spMkLst>
            <pc:docMk/>
            <pc:sldMk cId="1860553021" sldId="256"/>
            <ac:spMk id="39" creationId="{A3E566B2-3203-E30F-08C6-E375C11A0B8E}"/>
          </ac:spMkLst>
        </pc:spChg>
        <pc:grpChg chg="add mod">
          <ac:chgData name="Mijic, Ana" userId="b98434da-b21d-4030-8a0c-c7620cb8c194" providerId="ADAL" clId="{9F11DEDB-099A-40BA-A73B-B00A23AE45C2}" dt="2024-04-22T12:27:30.674" v="6487" actId="1076"/>
          <ac:grpSpMkLst>
            <pc:docMk/>
            <pc:sldMk cId="1860553021" sldId="256"/>
            <ac:grpSpMk id="19" creationId="{708AAD66-E932-EE12-ECB0-3C2C547B06C5}"/>
          </ac:grpSpMkLst>
        </pc:grpChg>
        <pc:grpChg chg="add mod">
          <ac:chgData name="Mijic, Ana" userId="b98434da-b21d-4030-8a0c-c7620cb8c194" providerId="ADAL" clId="{9F11DEDB-099A-40BA-A73B-B00A23AE45C2}" dt="2024-04-22T11:08:54.520" v="4581" actId="164"/>
          <ac:grpSpMkLst>
            <pc:docMk/>
            <pc:sldMk cId="1860553021" sldId="256"/>
            <ac:grpSpMk id="27" creationId="{0A184D3C-ABDE-9694-1DFD-829BD7C41FAB}"/>
          </ac:grpSpMkLst>
        </pc:grpChg>
        <pc:grpChg chg="add del mod">
          <ac:chgData name="Mijic, Ana" userId="b98434da-b21d-4030-8a0c-c7620cb8c194" providerId="ADAL" clId="{9F11DEDB-099A-40BA-A73B-B00A23AE45C2}" dt="2024-04-22T12:25:44.856" v="6454" actId="478"/>
          <ac:grpSpMkLst>
            <pc:docMk/>
            <pc:sldMk cId="1860553021" sldId="256"/>
            <ac:grpSpMk id="28" creationId="{26F7566E-4110-D880-A2A3-5F3EBA3B7137}"/>
          </ac:grpSpMkLst>
        </pc:grpChg>
        <pc:picChg chg="add del mod">
          <ac:chgData name="Mijic, Ana" userId="b98434da-b21d-4030-8a0c-c7620cb8c194" providerId="ADAL" clId="{9F11DEDB-099A-40BA-A73B-B00A23AE45C2}" dt="2024-04-22T10:59:08.333" v="4332" actId="478"/>
          <ac:picMkLst>
            <pc:docMk/>
            <pc:sldMk cId="1860553021" sldId="256"/>
            <ac:picMk id="9" creationId="{A07A0DF8-61C6-B2F3-BABC-5884B0FEB72D}"/>
          </ac:picMkLst>
        </pc:picChg>
        <pc:picChg chg="add mod">
          <ac:chgData name="Mijic, Ana" userId="b98434da-b21d-4030-8a0c-c7620cb8c194" providerId="ADAL" clId="{9F11DEDB-099A-40BA-A73B-B00A23AE45C2}" dt="2024-04-22T11:01:44.351" v="4447" actId="164"/>
          <ac:picMkLst>
            <pc:docMk/>
            <pc:sldMk cId="1860553021" sldId="256"/>
            <ac:picMk id="11" creationId="{74745E41-F4CD-E2ED-4572-62765236BA0F}"/>
          </ac:picMkLst>
        </pc:picChg>
        <pc:picChg chg="add mod">
          <ac:chgData name="Mijic, Ana" userId="b98434da-b21d-4030-8a0c-c7620cb8c194" providerId="ADAL" clId="{9F11DEDB-099A-40BA-A73B-B00A23AE45C2}" dt="2024-04-22T11:01:44.351" v="4447" actId="164"/>
          <ac:picMkLst>
            <pc:docMk/>
            <pc:sldMk cId="1860553021" sldId="256"/>
            <ac:picMk id="13" creationId="{88564122-6ACD-BF7D-4EDF-241B3B28FD85}"/>
          </ac:picMkLst>
        </pc:picChg>
        <pc:picChg chg="add mod">
          <ac:chgData name="Mijic, Ana" userId="b98434da-b21d-4030-8a0c-c7620cb8c194" providerId="ADAL" clId="{9F11DEDB-099A-40BA-A73B-B00A23AE45C2}" dt="2024-04-22T11:01:44.351" v="4447" actId="164"/>
          <ac:picMkLst>
            <pc:docMk/>
            <pc:sldMk cId="1860553021" sldId="256"/>
            <ac:picMk id="15" creationId="{AF08017B-314E-2466-522D-C60047D38541}"/>
          </ac:picMkLst>
        </pc:picChg>
        <pc:picChg chg="add mod">
          <ac:chgData name="Mijic, Ana" userId="b98434da-b21d-4030-8a0c-c7620cb8c194" providerId="ADAL" clId="{9F11DEDB-099A-40BA-A73B-B00A23AE45C2}" dt="2024-04-22T11:01:44.351" v="4447" actId="164"/>
          <ac:picMkLst>
            <pc:docMk/>
            <pc:sldMk cId="1860553021" sldId="256"/>
            <ac:picMk id="17" creationId="{FFB1F5CE-B6C0-9ED3-E191-7BCFC160B6E5}"/>
          </ac:picMkLst>
        </pc:picChg>
        <pc:picChg chg="add mod">
          <ac:chgData name="Mijic, Ana" userId="b98434da-b21d-4030-8a0c-c7620cb8c194" providerId="ADAL" clId="{9F11DEDB-099A-40BA-A73B-B00A23AE45C2}" dt="2024-04-22T11:07:15.687" v="4488" actId="14100"/>
          <ac:picMkLst>
            <pc:docMk/>
            <pc:sldMk cId="1860553021" sldId="256"/>
            <ac:picMk id="20" creationId="{303C53D6-ED0C-D705-2F36-2053135C01C2}"/>
          </ac:picMkLst>
        </pc:picChg>
        <pc:picChg chg="add mod">
          <ac:chgData name="Mijic, Ana" userId="b98434da-b21d-4030-8a0c-c7620cb8c194" providerId="ADAL" clId="{9F11DEDB-099A-40BA-A73B-B00A23AE45C2}" dt="2024-04-22T11:08:54.520" v="4581" actId="164"/>
          <ac:picMkLst>
            <pc:docMk/>
            <pc:sldMk cId="1860553021" sldId="256"/>
            <ac:picMk id="21" creationId="{63C51B62-5454-10FC-0F2A-F6997B72899D}"/>
          </ac:picMkLst>
        </pc:picChg>
        <pc:picChg chg="add mod">
          <ac:chgData name="Mijic, Ana" userId="b98434da-b21d-4030-8a0c-c7620cb8c194" providerId="ADAL" clId="{9F11DEDB-099A-40BA-A73B-B00A23AE45C2}" dt="2024-04-22T11:07:33.353" v="4530" actId="1038"/>
          <ac:picMkLst>
            <pc:docMk/>
            <pc:sldMk cId="1860553021" sldId="256"/>
            <ac:picMk id="22" creationId="{7D5CFEAF-71EA-2112-8759-A5B1F3AC6E37}"/>
          </ac:picMkLst>
        </pc:picChg>
        <pc:picChg chg="add mod">
          <ac:chgData name="Mijic, Ana" userId="b98434da-b21d-4030-8a0c-c7620cb8c194" providerId="ADAL" clId="{9F11DEDB-099A-40BA-A73B-B00A23AE45C2}" dt="2024-04-22T11:07:29.198" v="4511" actId="1038"/>
          <ac:picMkLst>
            <pc:docMk/>
            <pc:sldMk cId="1860553021" sldId="256"/>
            <ac:picMk id="23" creationId="{85B4680D-1B4D-F780-A661-9C46AE0B7C34}"/>
          </ac:picMkLst>
        </pc:picChg>
        <pc:picChg chg="mod">
          <ac:chgData name="Mijic, Ana" userId="b98434da-b21d-4030-8a0c-c7620cb8c194" providerId="ADAL" clId="{9F11DEDB-099A-40BA-A73B-B00A23AE45C2}" dt="2024-04-22T12:24:48.408" v="6441"/>
          <ac:picMkLst>
            <pc:docMk/>
            <pc:sldMk cId="1860553021" sldId="256"/>
            <ac:picMk id="29" creationId="{3AA9D75D-9BDD-84E5-1854-C6BEB206C1E1}"/>
          </ac:picMkLst>
        </pc:picChg>
        <pc:picChg chg="mod">
          <ac:chgData name="Mijic, Ana" userId="b98434da-b21d-4030-8a0c-c7620cb8c194" providerId="ADAL" clId="{9F11DEDB-099A-40BA-A73B-B00A23AE45C2}" dt="2024-04-22T12:24:48.408" v="6441"/>
          <ac:picMkLst>
            <pc:docMk/>
            <pc:sldMk cId="1860553021" sldId="256"/>
            <ac:picMk id="30" creationId="{49F950AC-FD8E-9F17-C4A7-C85777885BC5}"/>
          </ac:picMkLst>
        </pc:picChg>
        <pc:picChg chg="mod">
          <ac:chgData name="Mijic, Ana" userId="b98434da-b21d-4030-8a0c-c7620cb8c194" providerId="ADAL" clId="{9F11DEDB-099A-40BA-A73B-B00A23AE45C2}" dt="2024-04-22T12:24:48.408" v="6441"/>
          <ac:picMkLst>
            <pc:docMk/>
            <pc:sldMk cId="1860553021" sldId="256"/>
            <ac:picMk id="31" creationId="{E3ABBF75-4847-E90B-C336-6061697FE7F4}"/>
          </ac:picMkLst>
        </pc:picChg>
        <pc:picChg chg="mod">
          <ac:chgData name="Mijic, Ana" userId="b98434da-b21d-4030-8a0c-c7620cb8c194" providerId="ADAL" clId="{9F11DEDB-099A-40BA-A73B-B00A23AE45C2}" dt="2024-04-22T12:24:48.408" v="6441"/>
          <ac:picMkLst>
            <pc:docMk/>
            <pc:sldMk cId="1860553021" sldId="256"/>
            <ac:picMk id="38" creationId="{32AB0646-9DEB-9D96-78DE-5110A0AFC665}"/>
          </ac:picMkLst>
        </pc:picChg>
        <pc:cxnChg chg="mod">
          <ac:chgData name="Mijic, Ana" userId="b98434da-b21d-4030-8a0c-c7620cb8c194" providerId="ADAL" clId="{9F11DEDB-099A-40BA-A73B-B00A23AE45C2}" dt="2024-04-22T12:24:48.408" v="6441"/>
          <ac:cxnSpMkLst>
            <pc:docMk/>
            <pc:sldMk cId="1860553021" sldId="256"/>
            <ac:cxnSpMk id="32" creationId="{AC5F5781-17C6-3674-38A8-11F6C7654402}"/>
          </ac:cxnSpMkLst>
        </pc:cxnChg>
        <pc:cxnChg chg="mod">
          <ac:chgData name="Mijic, Ana" userId="b98434da-b21d-4030-8a0c-c7620cb8c194" providerId="ADAL" clId="{9F11DEDB-099A-40BA-A73B-B00A23AE45C2}" dt="2024-04-22T12:24:48.408" v="6441"/>
          <ac:cxnSpMkLst>
            <pc:docMk/>
            <pc:sldMk cId="1860553021" sldId="256"/>
            <ac:cxnSpMk id="33" creationId="{A99B20E1-5B9D-3E9D-A74E-9D358A76B151}"/>
          </ac:cxnSpMkLst>
        </pc:cxnChg>
        <pc:cxnChg chg="mod">
          <ac:chgData name="Mijic, Ana" userId="b98434da-b21d-4030-8a0c-c7620cb8c194" providerId="ADAL" clId="{9F11DEDB-099A-40BA-A73B-B00A23AE45C2}" dt="2024-04-22T12:24:48.408" v="6441"/>
          <ac:cxnSpMkLst>
            <pc:docMk/>
            <pc:sldMk cId="1860553021" sldId="256"/>
            <ac:cxnSpMk id="34" creationId="{204353A8-096E-8999-63B6-50C4F982190C}"/>
          </ac:cxnSpMkLst>
        </pc:cxnChg>
        <pc:cxnChg chg="mod">
          <ac:chgData name="Mijic, Ana" userId="b98434da-b21d-4030-8a0c-c7620cb8c194" providerId="ADAL" clId="{9F11DEDB-099A-40BA-A73B-B00A23AE45C2}" dt="2024-04-22T12:24:48.408" v="6441"/>
          <ac:cxnSpMkLst>
            <pc:docMk/>
            <pc:sldMk cId="1860553021" sldId="256"/>
            <ac:cxnSpMk id="40" creationId="{701D111B-DEB4-BD79-7F21-C63C1B65449A}"/>
          </ac:cxnSpMkLst>
        </pc:cxnChg>
        <pc:cxnChg chg="mod">
          <ac:chgData name="Mijic, Ana" userId="b98434da-b21d-4030-8a0c-c7620cb8c194" providerId="ADAL" clId="{9F11DEDB-099A-40BA-A73B-B00A23AE45C2}" dt="2024-04-22T12:24:48.408" v="6441"/>
          <ac:cxnSpMkLst>
            <pc:docMk/>
            <pc:sldMk cId="1860553021" sldId="256"/>
            <ac:cxnSpMk id="41" creationId="{97258966-67DC-381A-07B4-B013A33C152F}"/>
          </ac:cxnSpMkLst>
        </pc:cxnChg>
        <pc:cxnChg chg="mod">
          <ac:chgData name="Mijic, Ana" userId="b98434da-b21d-4030-8a0c-c7620cb8c194" providerId="ADAL" clId="{9F11DEDB-099A-40BA-A73B-B00A23AE45C2}" dt="2024-04-22T12:24:48.408" v="6441"/>
          <ac:cxnSpMkLst>
            <pc:docMk/>
            <pc:sldMk cId="1860553021" sldId="256"/>
            <ac:cxnSpMk id="42" creationId="{74996B59-18B2-ECEC-C9B9-37F98F71CE70}"/>
          </ac:cxnSpMkLst>
        </pc:cxnChg>
        <pc:cxnChg chg="mod">
          <ac:chgData name="Mijic, Ana" userId="b98434da-b21d-4030-8a0c-c7620cb8c194" providerId="ADAL" clId="{9F11DEDB-099A-40BA-A73B-B00A23AE45C2}" dt="2024-04-22T12:24:48.408" v="6441"/>
          <ac:cxnSpMkLst>
            <pc:docMk/>
            <pc:sldMk cId="1860553021" sldId="256"/>
            <ac:cxnSpMk id="43" creationId="{B8B350A7-659C-238E-567E-992A6FDC038E}"/>
          </ac:cxnSpMkLst>
        </pc:cxnChg>
        <pc:cxnChg chg="mod">
          <ac:chgData name="Mijic, Ana" userId="b98434da-b21d-4030-8a0c-c7620cb8c194" providerId="ADAL" clId="{9F11DEDB-099A-40BA-A73B-B00A23AE45C2}" dt="2024-04-22T12:24:48.408" v="6441"/>
          <ac:cxnSpMkLst>
            <pc:docMk/>
            <pc:sldMk cId="1860553021" sldId="256"/>
            <ac:cxnSpMk id="44" creationId="{1B6CEE07-48A4-82BF-5A23-EA6CCC344BA1}"/>
          </ac:cxnSpMkLst>
        </pc:cxnChg>
      </pc:sldChg>
      <pc:sldChg chg="modSp add mod">
        <pc:chgData name="Mijic, Ana" userId="b98434da-b21d-4030-8a0c-c7620cb8c194" providerId="ADAL" clId="{9F11DEDB-099A-40BA-A73B-B00A23AE45C2}" dt="2024-04-23T11:01:46.815" v="12675" actId="207"/>
        <pc:sldMkLst>
          <pc:docMk/>
          <pc:sldMk cId="458099848" sldId="257"/>
        </pc:sldMkLst>
        <pc:spChg chg="mod">
          <ac:chgData name="Mijic, Ana" userId="b98434da-b21d-4030-8a0c-c7620cb8c194" providerId="ADAL" clId="{9F11DEDB-099A-40BA-A73B-B00A23AE45C2}" dt="2024-04-23T11:01:46.815" v="12675" actId="207"/>
          <ac:spMkLst>
            <pc:docMk/>
            <pc:sldMk cId="458099848" sldId="257"/>
            <ac:spMk id="2" creationId="{976EDBC9-896F-2FB5-ED3D-52CB4CC9032D}"/>
          </ac:spMkLst>
        </pc:spChg>
      </pc:sldChg>
      <pc:sldChg chg="modSp new del mod">
        <pc:chgData name="Mijic, Ana" userId="b98434da-b21d-4030-8a0c-c7620cb8c194" providerId="ADAL" clId="{9F11DEDB-099A-40BA-A73B-B00A23AE45C2}" dt="2024-04-22T11:08:59.801" v="4582" actId="47"/>
        <pc:sldMkLst>
          <pc:docMk/>
          <pc:sldMk cId="2968858667" sldId="257"/>
        </pc:sldMkLst>
        <pc:spChg chg="mod">
          <ac:chgData name="Mijic, Ana" userId="b98434da-b21d-4030-8a0c-c7620cb8c194" providerId="ADAL" clId="{9F11DEDB-099A-40BA-A73B-B00A23AE45C2}" dt="2024-04-19T19:07:42.199" v="31"/>
          <ac:spMkLst>
            <pc:docMk/>
            <pc:sldMk cId="2968858667" sldId="257"/>
            <ac:spMk id="3" creationId="{D2F5DA90-EDBD-184A-2FF2-E5859D4A3CA8}"/>
          </ac:spMkLst>
        </pc:spChg>
      </pc:sldChg>
      <pc:sldChg chg="addSp delSp modSp add del mod">
        <pc:chgData name="Mijic, Ana" userId="b98434da-b21d-4030-8a0c-c7620cb8c194" providerId="ADAL" clId="{9F11DEDB-099A-40BA-A73B-B00A23AE45C2}" dt="2024-04-23T11:01:36.537" v="12674" actId="47"/>
        <pc:sldMkLst>
          <pc:docMk/>
          <pc:sldMk cId="521118923" sldId="258"/>
        </pc:sldMkLst>
        <pc:spChg chg="add mod">
          <ac:chgData name="Mijic, Ana" userId="b98434da-b21d-4030-8a0c-c7620cb8c194" providerId="ADAL" clId="{9F11DEDB-099A-40BA-A73B-B00A23AE45C2}" dt="2024-04-23T10:58:42.373" v="12542"/>
          <ac:spMkLst>
            <pc:docMk/>
            <pc:sldMk cId="521118923" sldId="258"/>
            <ac:spMk id="2" creationId="{A6C1BF49-071B-230A-88BA-73FF3A75BB9C}"/>
          </ac:spMkLst>
        </pc:spChg>
        <pc:spChg chg="mod">
          <ac:chgData name="Mijic, Ana" userId="b98434da-b21d-4030-8a0c-c7620cb8c194" providerId="ADAL" clId="{9F11DEDB-099A-40BA-A73B-B00A23AE45C2}" dt="2024-04-23T10:58:49.401" v="12543" actId="1076"/>
          <ac:spMkLst>
            <pc:docMk/>
            <pc:sldMk cId="521118923" sldId="258"/>
            <ac:spMk id="4" creationId="{0E52DEAB-E5CE-A255-B696-3FF42CEA9914}"/>
          </ac:spMkLst>
        </pc:spChg>
        <pc:spChg chg="mod">
          <ac:chgData name="Mijic, Ana" userId="b98434da-b21d-4030-8a0c-c7620cb8c194" providerId="ADAL" clId="{9F11DEDB-099A-40BA-A73B-B00A23AE45C2}" dt="2024-04-23T10:59:56.185" v="12593" actId="20577"/>
          <ac:spMkLst>
            <pc:docMk/>
            <pc:sldMk cId="521118923" sldId="258"/>
            <ac:spMk id="5" creationId="{F31D82EB-0799-75EA-7603-04E532A29C78}"/>
          </ac:spMkLst>
        </pc:spChg>
        <pc:picChg chg="add mod">
          <ac:chgData name="Mijic, Ana" userId="b98434da-b21d-4030-8a0c-c7620cb8c194" providerId="ADAL" clId="{9F11DEDB-099A-40BA-A73B-B00A23AE45C2}" dt="2024-04-23T10:59:12.452" v="12550" actId="1076"/>
          <ac:picMkLst>
            <pc:docMk/>
            <pc:sldMk cId="521118923" sldId="258"/>
            <ac:picMk id="3" creationId="{C6DFBC3B-A71C-D90B-64B0-DACFB7CEEC2C}"/>
          </ac:picMkLst>
        </pc:picChg>
        <pc:picChg chg="add del mod">
          <ac:chgData name="Mijic, Ana" userId="b98434da-b21d-4030-8a0c-c7620cb8c194" providerId="ADAL" clId="{9F11DEDB-099A-40BA-A73B-B00A23AE45C2}" dt="2024-04-23T11:01:25.479" v="12671" actId="21"/>
          <ac:picMkLst>
            <pc:docMk/>
            <pc:sldMk cId="521118923" sldId="258"/>
            <ac:picMk id="6" creationId="{2BCE82CE-4F79-7B9C-4331-47350BBAF43D}"/>
          </ac:picMkLst>
        </pc:picChg>
      </pc:sldChg>
      <pc:sldChg chg="addSp delSp modSp new del mod modClrScheme chgLayout">
        <pc:chgData name="Mijic, Ana" userId="b98434da-b21d-4030-8a0c-c7620cb8c194" providerId="ADAL" clId="{9F11DEDB-099A-40BA-A73B-B00A23AE45C2}" dt="2024-04-22T11:09:02.595" v="4583" actId="47"/>
        <pc:sldMkLst>
          <pc:docMk/>
          <pc:sldMk cId="2923594357" sldId="258"/>
        </pc:sldMkLst>
        <pc:spChg chg="del mod ord">
          <ac:chgData name="Mijic, Ana" userId="b98434da-b21d-4030-8a0c-c7620cb8c194" providerId="ADAL" clId="{9F11DEDB-099A-40BA-A73B-B00A23AE45C2}" dt="2024-04-19T19:08:24.062" v="33" actId="700"/>
          <ac:spMkLst>
            <pc:docMk/>
            <pc:sldMk cId="2923594357" sldId="258"/>
            <ac:spMk id="2" creationId="{99115EB1-128E-3205-0D96-6395EB8390BB}"/>
          </ac:spMkLst>
        </pc:spChg>
        <pc:spChg chg="del mod ord">
          <ac:chgData name="Mijic, Ana" userId="b98434da-b21d-4030-8a0c-c7620cb8c194" providerId="ADAL" clId="{9F11DEDB-099A-40BA-A73B-B00A23AE45C2}" dt="2024-04-19T19:08:24.062" v="33" actId="700"/>
          <ac:spMkLst>
            <pc:docMk/>
            <pc:sldMk cId="2923594357" sldId="258"/>
            <ac:spMk id="3" creationId="{EE0CC607-B458-BAAD-34FC-390D63BDA67F}"/>
          </ac:spMkLst>
        </pc:spChg>
        <pc:spChg chg="add mod ord">
          <ac:chgData name="Mijic, Ana" userId="b98434da-b21d-4030-8a0c-c7620cb8c194" providerId="ADAL" clId="{9F11DEDB-099A-40BA-A73B-B00A23AE45C2}" dt="2024-04-19T19:08:44.479" v="118" actId="20577"/>
          <ac:spMkLst>
            <pc:docMk/>
            <pc:sldMk cId="2923594357" sldId="258"/>
            <ac:spMk id="4" creationId="{1D167EEC-D3AD-D3AC-C3C8-21021636BD55}"/>
          </ac:spMkLst>
        </pc:spChg>
        <pc:spChg chg="add mod ord">
          <ac:chgData name="Mijic, Ana" userId="b98434da-b21d-4030-8a0c-c7620cb8c194" providerId="ADAL" clId="{9F11DEDB-099A-40BA-A73B-B00A23AE45C2}" dt="2024-04-19T19:08:24.062" v="33" actId="700"/>
          <ac:spMkLst>
            <pc:docMk/>
            <pc:sldMk cId="2923594357" sldId="258"/>
            <ac:spMk id="5" creationId="{DC3DBE1F-4E0B-87F6-CDB7-BDE6DF49A9DC}"/>
          </ac:spMkLst>
        </pc:spChg>
      </pc:sldChg>
      <pc:sldChg chg="modSp new del mod">
        <pc:chgData name="Mijic, Ana" userId="b98434da-b21d-4030-8a0c-c7620cb8c194" providerId="ADAL" clId="{9F11DEDB-099A-40BA-A73B-B00A23AE45C2}" dt="2024-04-22T11:09:06.145" v="4584" actId="47"/>
        <pc:sldMkLst>
          <pc:docMk/>
          <pc:sldMk cId="3129966655" sldId="259"/>
        </pc:sldMkLst>
        <pc:spChg chg="mod">
          <ac:chgData name="Mijic, Ana" userId="b98434da-b21d-4030-8a0c-c7620cb8c194" providerId="ADAL" clId="{9F11DEDB-099A-40BA-A73B-B00A23AE45C2}" dt="2024-04-19T19:08:57.179" v="132" actId="20577"/>
          <ac:spMkLst>
            <pc:docMk/>
            <pc:sldMk cId="3129966655" sldId="259"/>
            <ac:spMk id="2" creationId="{EA93FFB4-7247-32EC-1D72-6E8DC48598DD}"/>
          </ac:spMkLst>
        </pc:spChg>
        <pc:spChg chg="mod">
          <ac:chgData name="Mijic, Ana" userId="b98434da-b21d-4030-8a0c-c7620cb8c194" providerId="ADAL" clId="{9F11DEDB-099A-40BA-A73B-B00A23AE45C2}" dt="2024-04-19T19:09:24.689" v="238" actId="20577"/>
          <ac:spMkLst>
            <pc:docMk/>
            <pc:sldMk cId="3129966655" sldId="259"/>
            <ac:spMk id="3" creationId="{077F4682-5BE8-6F6E-2850-36E066F70213}"/>
          </ac:spMkLst>
        </pc:spChg>
      </pc:sldChg>
      <pc:sldChg chg="modSp add mod">
        <pc:chgData name="Mijic, Ana" userId="b98434da-b21d-4030-8a0c-c7620cb8c194" providerId="ADAL" clId="{9F11DEDB-099A-40BA-A73B-B00A23AE45C2}" dt="2024-04-23T11:04:33.008" v="12831" actId="207"/>
        <pc:sldMkLst>
          <pc:docMk/>
          <pc:sldMk cId="3277264486" sldId="259"/>
        </pc:sldMkLst>
        <pc:spChg chg="mod">
          <ac:chgData name="Mijic, Ana" userId="b98434da-b21d-4030-8a0c-c7620cb8c194" providerId="ADAL" clId="{9F11DEDB-099A-40BA-A73B-B00A23AE45C2}" dt="2024-04-23T11:04:33.008" v="12831" actId="207"/>
          <ac:spMkLst>
            <pc:docMk/>
            <pc:sldMk cId="3277264486" sldId="259"/>
            <ac:spMk id="7" creationId="{C7246EA8-F9F0-E7CE-E004-FAE5730DE239}"/>
          </ac:spMkLst>
        </pc:spChg>
        <pc:spChg chg="mod">
          <ac:chgData name="Mijic, Ana" userId="b98434da-b21d-4030-8a0c-c7620cb8c194" providerId="ADAL" clId="{9F11DEDB-099A-40BA-A73B-B00A23AE45C2}" dt="2024-04-23T11:02:02.926" v="12677" actId="1076"/>
          <ac:spMkLst>
            <pc:docMk/>
            <pc:sldMk cId="3277264486" sldId="259"/>
            <ac:spMk id="8" creationId="{B53614F9-1D45-63C2-0163-B2F9AC3BC5F7}"/>
          </ac:spMkLst>
        </pc:spChg>
        <pc:picChg chg="mod">
          <ac:chgData name="Mijic, Ana" userId="b98434da-b21d-4030-8a0c-c7620cb8c194" providerId="ADAL" clId="{9F11DEDB-099A-40BA-A73B-B00A23AE45C2}" dt="2024-04-23T11:02:24.823" v="12689" actId="1076"/>
          <ac:picMkLst>
            <pc:docMk/>
            <pc:sldMk cId="3277264486" sldId="259"/>
            <ac:picMk id="14" creationId="{BC1CD8BF-7F9F-B41B-14E3-59075AB9B3A5}"/>
          </ac:picMkLst>
        </pc:picChg>
      </pc:sldChg>
      <pc:sldChg chg="addSp modSp add mod">
        <pc:chgData name="Mijic, Ana" userId="b98434da-b21d-4030-8a0c-c7620cb8c194" providerId="ADAL" clId="{9F11DEDB-099A-40BA-A73B-B00A23AE45C2}" dt="2024-04-23T11:04:42.082" v="12832" actId="313"/>
        <pc:sldMkLst>
          <pc:docMk/>
          <pc:sldMk cId="1082456898" sldId="260"/>
        </pc:sldMkLst>
        <pc:spChg chg="mod">
          <ac:chgData name="Mijic, Ana" userId="b98434da-b21d-4030-8a0c-c7620cb8c194" providerId="ADAL" clId="{9F11DEDB-099A-40BA-A73B-B00A23AE45C2}" dt="2024-04-23T11:04:42.082" v="12832" actId="313"/>
          <ac:spMkLst>
            <pc:docMk/>
            <pc:sldMk cId="1082456898" sldId="260"/>
            <ac:spMk id="2" creationId="{7D340DDC-8997-3482-6D48-38161C4B53DD}"/>
          </ac:spMkLst>
        </pc:spChg>
        <pc:spChg chg="mod">
          <ac:chgData name="Mijic, Ana" userId="b98434da-b21d-4030-8a0c-c7620cb8c194" providerId="ADAL" clId="{9F11DEDB-099A-40BA-A73B-B00A23AE45C2}" dt="2024-04-23T11:04:02.371" v="12820" actId="20577"/>
          <ac:spMkLst>
            <pc:docMk/>
            <pc:sldMk cId="1082456898" sldId="260"/>
            <ac:spMk id="3" creationId="{32425A9A-2239-CEB0-0A86-092702D303CB}"/>
          </ac:spMkLst>
        </pc:spChg>
        <pc:picChg chg="add mod">
          <ac:chgData name="Mijic, Ana" userId="b98434da-b21d-4030-8a0c-c7620cb8c194" providerId="ADAL" clId="{9F11DEDB-099A-40BA-A73B-B00A23AE45C2}" dt="2024-04-23T11:03:17.414" v="12695" actId="1076"/>
          <ac:picMkLst>
            <pc:docMk/>
            <pc:sldMk cId="1082456898" sldId="260"/>
            <ac:picMk id="4" creationId="{3170AE59-5EA9-8477-3491-E6AABC6BC7FE}"/>
          </ac:picMkLst>
        </pc:picChg>
        <pc:picChg chg="add mod">
          <ac:chgData name="Mijic, Ana" userId="b98434da-b21d-4030-8a0c-c7620cb8c194" providerId="ADAL" clId="{9F11DEDB-099A-40BA-A73B-B00A23AE45C2}" dt="2024-04-23T11:03:13.865" v="12694" actId="1076"/>
          <ac:picMkLst>
            <pc:docMk/>
            <pc:sldMk cId="1082456898" sldId="260"/>
            <ac:picMk id="5" creationId="{AB9DB5D9-75EA-8713-0723-719C6FC185E7}"/>
          </ac:picMkLst>
        </pc:picChg>
      </pc:sldChg>
      <pc:sldChg chg="modSp new del mod ord">
        <pc:chgData name="Mijic, Ana" userId="b98434da-b21d-4030-8a0c-c7620cb8c194" providerId="ADAL" clId="{9F11DEDB-099A-40BA-A73B-B00A23AE45C2}" dt="2024-04-22T12:26:13.842" v="6459" actId="47"/>
        <pc:sldMkLst>
          <pc:docMk/>
          <pc:sldMk cId="1898951424" sldId="260"/>
        </pc:sldMkLst>
        <pc:spChg chg="mod">
          <ac:chgData name="Mijic, Ana" userId="b98434da-b21d-4030-8a0c-c7620cb8c194" providerId="ADAL" clId="{9F11DEDB-099A-40BA-A73B-B00A23AE45C2}" dt="2024-04-19T19:09:47.129" v="254" actId="20577"/>
          <ac:spMkLst>
            <pc:docMk/>
            <pc:sldMk cId="1898951424" sldId="260"/>
            <ac:spMk id="2" creationId="{79771048-B65D-3A1B-E4B7-26DFB4E7426D}"/>
          </ac:spMkLst>
        </pc:spChg>
        <pc:spChg chg="mod">
          <ac:chgData name="Mijic, Ana" userId="b98434da-b21d-4030-8a0c-c7620cb8c194" providerId="ADAL" clId="{9F11DEDB-099A-40BA-A73B-B00A23AE45C2}" dt="2024-04-19T19:11:56.377" v="509" actId="20577"/>
          <ac:spMkLst>
            <pc:docMk/>
            <pc:sldMk cId="1898951424" sldId="260"/>
            <ac:spMk id="3" creationId="{2C0F8BA5-6587-7374-D830-ABBF13DBC6DD}"/>
          </ac:spMkLst>
        </pc:spChg>
      </pc:sldChg>
      <pc:sldChg chg="addSp delSp modSp new del mod">
        <pc:chgData name="Mijic, Ana" userId="b98434da-b21d-4030-8a0c-c7620cb8c194" providerId="ADAL" clId="{9F11DEDB-099A-40BA-A73B-B00A23AE45C2}" dt="2024-04-21T07:26:41.949" v="2481" actId="47"/>
        <pc:sldMkLst>
          <pc:docMk/>
          <pc:sldMk cId="2245208437" sldId="261"/>
        </pc:sldMkLst>
        <pc:spChg chg="mod">
          <ac:chgData name="Mijic, Ana" userId="b98434da-b21d-4030-8a0c-c7620cb8c194" providerId="ADAL" clId="{9F11DEDB-099A-40BA-A73B-B00A23AE45C2}" dt="2024-04-21T06:26:58.559" v="1255" actId="27636"/>
          <ac:spMkLst>
            <pc:docMk/>
            <pc:sldMk cId="2245208437" sldId="261"/>
            <ac:spMk id="2" creationId="{506D6A98-13F5-8A22-4225-51195FB4A2F7}"/>
          </ac:spMkLst>
        </pc:spChg>
        <pc:spChg chg="add mod">
          <ac:chgData name="Mijic, Ana" userId="b98434da-b21d-4030-8a0c-c7620cb8c194" providerId="ADAL" clId="{9F11DEDB-099A-40BA-A73B-B00A23AE45C2}" dt="2024-04-21T06:52:11.209" v="2151" actId="12789"/>
          <ac:spMkLst>
            <pc:docMk/>
            <pc:sldMk cId="2245208437" sldId="261"/>
            <ac:spMk id="3" creationId="{0C112E86-607A-776E-2A76-83C9DA570D6B}"/>
          </ac:spMkLst>
        </pc:spChg>
        <pc:spChg chg="del">
          <ac:chgData name="Mijic, Ana" userId="b98434da-b21d-4030-8a0c-c7620cb8c194" providerId="ADAL" clId="{9F11DEDB-099A-40BA-A73B-B00A23AE45C2}" dt="2024-04-19T19:10:31.705" v="397" actId="478"/>
          <ac:spMkLst>
            <pc:docMk/>
            <pc:sldMk cId="2245208437" sldId="261"/>
            <ac:spMk id="3" creationId="{41BB3545-3CBA-C199-0C27-FC99081B3B5A}"/>
          </ac:spMkLst>
        </pc:spChg>
        <pc:spChg chg="add mod">
          <ac:chgData name="Mijic, Ana" userId="b98434da-b21d-4030-8a0c-c7620cb8c194" providerId="ADAL" clId="{9F11DEDB-099A-40BA-A73B-B00A23AE45C2}" dt="2024-04-21T06:48:49.011" v="2039" actId="1076"/>
          <ac:spMkLst>
            <pc:docMk/>
            <pc:sldMk cId="2245208437" sldId="261"/>
            <ac:spMk id="4" creationId="{AE868A7A-C672-82DD-DF5F-65C3FCB0D29A}"/>
          </ac:spMkLst>
        </pc:spChg>
        <pc:spChg chg="add mod">
          <ac:chgData name="Mijic, Ana" userId="b98434da-b21d-4030-8a0c-c7620cb8c194" providerId="ADAL" clId="{9F11DEDB-099A-40BA-A73B-B00A23AE45C2}" dt="2024-04-21T06:55:16.518" v="2217" actId="12788"/>
          <ac:spMkLst>
            <pc:docMk/>
            <pc:sldMk cId="2245208437" sldId="261"/>
            <ac:spMk id="6" creationId="{65E74408-9CF9-324E-A7CC-F795B1B65D93}"/>
          </ac:spMkLst>
        </pc:spChg>
        <pc:spChg chg="add mod">
          <ac:chgData name="Mijic, Ana" userId="b98434da-b21d-4030-8a0c-c7620cb8c194" providerId="ADAL" clId="{9F11DEDB-099A-40BA-A73B-B00A23AE45C2}" dt="2024-04-21T06:51:04.290" v="2085" actId="1076"/>
          <ac:spMkLst>
            <pc:docMk/>
            <pc:sldMk cId="2245208437" sldId="261"/>
            <ac:spMk id="10" creationId="{85309D50-CAFD-4EAF-F8AE-140A048B814E}"/>
          </ac:spMkLst>
        </pc:spChg>
        <pc:spChg chg="add del mod">
          <ac:chgData name="Mijic, Ana" userId="b98434da-b21d-4030-8a0c-c7620cb8c194" providerId="ADAL" clId="{9F11DEDB-099A-40BA-A73B-B00A23AE45C2}" dt="2024-04-21T06:36:19.552" v="1494" actId="21"/>
          <ac:spMkLst>
            <pc:docMk/>
            <pc:sldMk cId="2245208437" sldId="261"/>
            <ac:spMk id="11" creationId="{F204C93D-74D1-A39C-B70D-FDA3F62BA1A2}"/>
          </ac:spMkLst>
        </pc:spChg>
        <pc:spChg chg="add mod">
          <ac:chgData name="Mijic, Ana" userId="b98434da-b21d-4030-8a0c-c7620cb8c194" providerId="ADAL" clId="{9F11DEDB-099A-40BA-A73B-B00A23AE45C2}" dt="2024-04-21T06:51:11.348" v="2093" actId="1076"/>
          <ac:spMkLst>
            <pc:docMk/>
            <pc:sldMk cId="2245208437" sldId="261"/>
            <ac:spMk id="12" creationId="{62427131-6AAB-6F79-827D-3BECAA56037A}"/>
          </ac:spMkLst>
        </pc:spChg>
        <pc:spChg chg="add mod">
          <ac:chgData name="Mijic, Ana" userId="b98434da-b21d-4030-8a0c-c7620cb8c194" providerId="ADAL" clId="{9F11DEDB-099A-40BA-A73B-B00A23AE45C2}" dt="2024-04-21T06:51:51.562" v="2150" actId="1035"/>
          <ac:spMkLst>
            <pc:docMk/>
            <pc:sldMk cId="2245208437" sldId="261"/>
            <ac:spMk id="13" creationId="{7160143E-A83E-04BC-3F06-E69B206EECC2}"/>
          </ac:spMkLst>
        </pc:spChg>
        <pc:spChg chg="add del mod">
          <ac:chgData name="Mijic, Ana" userId="b98434da-b21d-4030-8a0c-c7620cb8c194" providerId="ADAL" clId="{9F11DEDB-099A-40BA-A73B-B00A23AE45C2}" dt="2024-04-21T06:25:34.870" v="1183" actId="478"/>
          <ac:spMkLst>
            <pc:docMk/>
            <pc:sldMk cId="2245208437" sldId="261"/>
            <ac:spMk id="14" creationId="{3008F11B-8E30-537A-9744-D5F10B2B12A2}"/>
          </ac:spMkLst>
        </pc:spChg>
        <pc:spChg chg="add mod">
          <ac:chgData name="Mijic, Ana" userId="b98434da-b21d-4030-8a0c-c7620cb8c194" providerId="ADAL" clId="{9F11DEDB-099A-40BA-A73B-B00A23AE45C2}" dt="2024-04-21T06:53:10.379" v="2155" actId="1076"/>
          <ac:spMkLst>
            <pc:docMk/>
            <pc:sldMk cId="2245208437" sldId="261"/>
            <ac:spMk id="15" creationId="{8DED158B-8AE7-570C-8BBC-DB27269793A0}"/>
          </ac:spMkLst>
        </pc:spChg>
        <pc:spChg chg="add mod">
          <ac:chgData name="Mijic, Ana" userId="b98434da-b21d-4030-8a0c-c7620cb8c194" providerId="ADAL" clId="{9F11DEDB-099A-40BA-A73B-B00A23AE45C2}" dt="2024-04-21T06:55:16.518" v="2217" actId="12788"/>
          <ac:spMkLst>
            <pc:docMk/>
            <pc:sldMk cId="2245208437" sldId="261"/>
            <ac:spMk id="16" creationId="{6D0E3480-D10D-EE40-4F22-B4AD109867E0}"/>
          </ac:spMkLst>
        </pc:spChg>
        <pc:spChg chg="add mod">
          <ac:chgData name="Mijic, Ana" userId="b98434da-b21d-4030-8a0c-c7620cb8c194" providerId="ADAL" clId="{9F11DEDB-099A-40BA-A73B-B00A23AE45C2}" dt="2024-04-21T07:12:19.135" v="2362" actId="12788"/>
          <ac:spMkLst>
            <pc:docMk/>
            <pc:sldMk cId="2245208437" sldId="261"/>
            <ac:spMk id="17" creationId="{3D3DCA44-4FCA-06AF-34DA-AF24DFFCC158}"/>
          </ac:spMkLst>
        </pc:spChg>
        <pc:spChg chg="add mod">
          <ac:chgData name="Mijic, Ana" userId="b98434da-b21d-4030-8a0c-c7620cb8c194" providerId="ADAL" clId="{9F11DEDB-099A-40BA-A73B-B00A23AE45C2}" dt="2024-04-21T07:12:19.135" v="2362" actId="12788"/>
          <ac:spMkLst>
            <pc:docMk/>
            <pc:sldMk cId="2245208437" sldId="261"/>
            <ac:spMk id="18" creationId="{701F5D24-C418-896F-81E5-3686A80488F9}"/>
          </ac:spMkLst>
        </pc:spChg>
        <pc:spChg chg="add mod">
          <ac:chgData name="Mijic, Ana" userId="b98434da-b21d-4030-8a0c-c7620cb8c194" providerId="ADAL" clId="{9F11DEDB-099A-40BA-A73B-B00A23AE45C2}" dt="2024-04-21T07:12:10.451" v="2361" actId="12788"/>
          <ac:spMkLst>
            <pc:docMk/>
            <pc:sldMk cId="2245208437" sldId="261"/>
            <ac:spMk id="19" creationId="{D028D188-2A8A-380E-5BB2-2E6BA4842EE2}"/>
          </ac:spMkLst>
        </pc:spChg>
        <pc:spChg chg="add mod">
          <ac:chgData name="Mijic, Ana" userId="b98434da-b21d-4030-8a0c-c7620cb8c194" providerId="ADAL" clId="{9F11DEDB-099A-40BA-A73B-B00A23AE45C2}" dt="2024-04-21T06:48:49.011" v="2039" actId="1076"/>
          <ac:spMkLst>
            <pc:docMk/>
            <pc:sldMk cId="2245208437" sldId="261"/>
            <ac:spMk id="20" creationId="{A67E2C97-71F6-CCA2-CDB0-DB13E3504F43}"/>
          </ac:spMkLst>
        </pc:spChg>
        <pc:spChg chg="add mod">
          <ac:chgData name="Mijic, Ana" userId="b98434da-b21d-4030-8a0c-c7620cb8c194" providerId="ADAL" clId="{9F11DEDB-099A-40BA-A73B-B00A23AE45C2}" dt="2024-04-21T06:55:33.050" v="2232" actId="1038"/>
          <ac:spMkLst>
            <pc:docMk/>
            <pc:sldMk cId="2245208437" sldId="261"/>
            <ac:spMk id="21" creationId="{B7E8E853-222B-8CD0-3CF1-98F527DBB879}"/>
          </ac:spMkLst>
        </pc:spChg>
        <pc:spChg chg="add mod ord">
          <ac:chgData name="Mijic, Ana" userId="b98434da-b21d-4030-8a0c-c7620cb8c194" providerId="ADAL" clId="{9F11DEDB-099A-40BA-A73B-B00A23AE45C2}" dt="2024-04-21T07:09:11.716" v="2339" actId="1076"/>
          <ac:spMkLst>
            <pc:docMk/>
            <pc:sldMk cId="2245208437" sldId="261"/>
            <ac:spMk id="22" creationId="{7DABF593-FE5D-23A5-57DC-358375E6DBD7}"/>
          </ac:spMkLst>
        </pc:spChg>
        <pc:spChg chg="add mod">
          <ac:chgData name="Mijic, Ana" userId="b98434da-b21d-4030-8a0c-c7620cb8c194" providerId="ADAL" clId="{9F11DEDB-099A-40BA-A73B-B00A23AE45C2}" dt="2024-04-21T07:12:19.135" v="2362" actId="12788"/>
          <ac:spMkLst>
            <pc:docMk/>
            <pc:sldMk cId="2245208437" sldId="261"/>
            <ac:spMk id="23" creationId="{3A7ACAEB-0228-1051-BD56-DBF604907E09}"/>
          </ac:spMkLst>
        </pc:spChg>
        <pc:spChg chg="add mod">
          <ac:chgData name="Mijic, Ana" userId="b98434da-b21d-4030-8a0c-c7620cb8c194" providerId="ADAL" clId="{9F11DEDB-099A-40BA-A73B-B00A23AE45C2}" dt="2024-04-21T07:12:19.135" v="2362" actId="12788"/>
          <ac:spMkLst>
            <pc:docMk/>
            <pc:sldMk cId="2245208437" sldId="261"/>
            <ac:spMk id="24" creationId="{0808E923-5354-35F2-51B8-12C91EE1C8F1}"/>
          </ac:spMkLst>
        </pc:spChg>
        <pc:spChg chg="add mod">
          <ac:chgData name="Mijic, Ana" userId="b98434da-b21d-4030-8a0c-c7620cb8c194" providerId="ADAL" clId="{9F11DEDB-099A-40BA-A73B-B00A23AE45C2}" dt="2024-04-21T06:52:21.975" v="2152" actId="12789"/>
          <ac:spMkLst>
            <pc:docMk/>
            <pc:sldMk cId="2245208437" sldId="261"/>
            <ac:spMk id="25" creationId="{52C26EFA-258C-3D19-B38B-070B3994E60C}"/>
          </ac:spMkLst>
        </pc:spChg>
        <pc:spChg chg="add mod">
          <ac:chgData name="Mijic, Ana" userId="b98434da-b21d-4030-8a0c-c7620cb8c194" providerId="ADAL" clId="{9F11DEDB-099A-40BA-A73B-B00A23AE45C2}" dt="2024-04-21T06:48:49.011" v="2039" actId="1076"/>
          <ac:spMkLst>
            <pc:docMk/>
            <pc:sldMk cId="2245208437" sldId="261"/>
            <ac:spMk id="26" creationId="{64825D3F-2D15-8E63-F529-4D733A5BE925}"/>
          </ac:spMkLst>
        </pc:spChg>
        <pc:spChg chg="add mod">
          <ac:chgData name="Mijic, Ana" userId="b98434da-b21d-4030-8a0c-c7620cb8c194" providerId="ADAL" clId="{9F11DEDB-099A-40BA-A73B-B00A23AE45C2}" dt="2024-04-21T06:55:51.897" v="2233" actId="12788"/>
          <ac:spMkLst>
            <pc:docMk/>
            <pc:sldMk cId="2245208437" sldId="261"/>
            <ac:spMk id="27" creationId="{2BBB7576-D7AF-5385-E428-A81458FDF943}"/>
          </ac:spMkLst>
        </pc:spChg>
        <pc:spChg chg="add mod">
          <ac:chgData name="Mijic, Ana" userId="b98434da-b21d-4030-8a0c-c7620cb8c194" providerId="ADAL" clId="{9F11DEDB-099A-40BA-A73B-B00A23AE45C2}" dt="2024-04-21T07:10:46.775" v="2359" actId="1076"/>
          <ac:spMkLst>
            <pc:docMk/>
            <pc:sldMk cId="2245208437" sldId="261"/>
            <ac:spMk id="28" creationId="{3806AEF4-9467-173B-6197-5B1E983D873D}"/>
          </ac:spMkLst>
        </pc:spChg>
        <pc:spChg chg="add mod">
          <ac:chgData name="Mijic, Ana" userId="b98434da-b21d-4030-8a0c-c7620cb8c194" providerId="ADAL" clId="{9F11DEDB-099A-40BA-A73B-B00A23AE45C2}" dt="2024-04-21T06:56:04.215" v="2234" actId="12788"/>
          <ac:spMkLst>
            <pc:docMk/>
            <pc:sldMk cId="2245208437" sldId="261"/>
            <ac:spMk id="31" creationId="{7F2748FB-F593-5AAB-73FC-3D7F7517D9F2}"/>
          </ac:spMkLst>
        </pc:spChg>
        <pc:spChg chg="add mod">
          <ac:chgData name="Mijic, Ana" userId="b98434da-b21d-4030-8a0c-c7620cb8c194" providerId="ADAL" clId="{9F11DEDB-099A-40BA-A73B-B00A23AE45C2}" dt="2024-04-21T07:10:37.850" v="2358" actId="1076"/>
          <ac:spMkLst>
            <pc:docMk/>
            <pc:sldMk cId="2245208437" sldId="261"/>
            <ac:spMk id="32" creationId="{B7336673-B09C-CD7E-9B41-0A1B27C172E3}"/>
          </ac:spMkLst>
        </pc:spChg>
        <pc:spChg chg="add mod">
          <ac:chgData name="Mijic, Ana" userId="b98434da-b21d-4030-8a0c-c7620cb8c194" providerId="ADAL" clId="{9F11DEDB-099A-40BA-A73B-B00A23AE45C2}" dt="2024-04-21T06:51:31.377" v="2113" actId="1076"/>
          <ac:spMkLst>
            <pc:docMk/>
            <pc:sldMk cId="2245208437" sldId="261"/>
            <ac:spMk id="35" creationId="{F204C93D-74D1-A39C-B70D-FDA3F62BA1A2}"/>
          </ac:spMkLst>
        </pc:spChg>
        <pc:spChg chg="add mod">
          <ac:chgData name="Mijic, Ana" userId="b98434da-b21d-4030-8a0c-c7620cb8c194" providerId="ADAL" clId="{9F11DEDB-099A-40BA-A73B-B00A23AE45C2}" dt="2024-04-21T06:52:30.918" v="2153" actId="12789"/>
          <ac:spMkLst>
            <pc:docMk/>
            <pc:sldMk cId="2245208437" sldId="261"/>
            <ac:spMk id="36" creationId="{3E9858E4-39BB-9A09-BCB6-301693775754}"/>
          </ac:spMkLst>
        </pc:spChg>
        <pc:spChg chg="add mod">
          <ac:chgData name="Mijic, Ana" userId="b98434da-b21d-4030-8a0c-c7620cb8c194" providerId="ADAL" clId="{9F11DEDB-099A-40BA-A73B-B00A23AE45C2}" dt="2024-04-21T07:09:21.593" v="2341" actId="1076"/>
          <ac:spMkLst>
            <pc:docMk/>
            <pc:sldMk cId="2245208437" sldId="261"/>
            <ac:spMk id="37" creationId="{3619D9F7-8C45-3DF7-8697-0D5918B050C6}"/>
          </ac:spMkLst>
        </pc:spChg>
        <pc:spChg chg="add mod">
          <ac:chgData name="Mijic, Ana" userId="b98434da-b21d-4030-8a0c-c7620cb8c194" providerId="ADAL" clId="{9F11DEDB-099A-40BA-A73B-B00A23AE45C2}" dt="2024-04-21T06:52:30.918" v="2153" actId="12789"/>
          <ac:spMkLst>
            <pc:docMk/>
            <pc:sldMk cId="2245208437" sldId="261"/>
            <ac:spMk id="38" creationId="{CF49EB48-A4D3-D6C9-A73C-8513ACC99417}"/>
          </ac:spMkLst>
        </pc:spChg>
        <pc:spChg chg="add mod">
          <ac:chgData name="Mijic, Ana" userId="b98434da-b21d-4030-8a0c-c7620cb8c194" providerId="ADAL" clId="{9F11DEDB-099A-40BA-A73B-B00A23AE45C2}" dt="2024-04-21T06:48:49.011" v="2039" actId="1076"/>
          <ac:spMkLst>
            <pc:docMk/>
            <pc:sldMk cId="2245208437" sldId="261"/>
            <ac:spMk id="39" creationId="{1AFDFAC8-9CF2-7C2A-E1CF-299D047473D1}"/>
          </ac:spMkLst>
        </pc:spChg>
        <pc:spChg chg="add mod">
          <ac:chgData name="Mijic, Ana" userId="b98434da-b21d-4030-8a0c-c7620cb8c194" providerId="ADAL" clId="{9F11DEDB-099A-40BA-A73B-B00A23AE45C2}" dt="2024-04-21T06:52:30.918" v="2153" actId="12789"/>
          <ac:spMkLst>
            <pc:docMk/>
            <pc:sldMk cId="2245208437" sldId="261"/>
            <ac:spMk id="40" creationId="{BE08ED2B-A3D9-BEFE-90FF-0C682EE43903}"/>
          </ac:spMkLst>
        </pc:spChg>
        <pc:spChg chg="add mod">
          <ac:chgData name="Mijic, Ana" userId="b98434da-b21d-4030-8a0c-c7620cb8c194" providerId="ADAL" clId="{9F11DEDB-099A-40BA-A73B-B00A23AE45C2}" dt="2024-04-21T07:10:19.034" v="2353" actId="1076"/>
          <ac:spMkLst>
            <pc:docMk/>
            <pc:sldMk cId="2245208437" sldId="261"/>
            <ac:spMk id="41" creationId="{04143F6F-56B3-50E6-7962-B30CDA50C4BD}"/>
          </ac:spMkLst>
        </pc:spChg>
        <pc:spChg chg="add mod">
          <ac:chgData name="Mijic, Ana" userId="b98434da-b21d-4030-8a0c-c7620cb8c194" providerId="ADAL" clId="{9F11DEDB-099A-40BA-A73B-B00A23AE45C2}" dt="2024-04-21T06:56:15.215" v="2235" actId="12788"/>
          <ac:spMkLst>
            <pc:docMk/>
            <pc:sldMk cId="2245208437" sldId="261"/>
            <ac:spMk id="42" creationId="{080E95BC-2D4B-D37D-0A2F-2244D6EF0897}"/>
          </ac:spMkLst>
        </pc:spChg>
        <pc:spChg chg="add mod">
          <ac:chgData name="Mijic, Ana" userId="b98434da-b21d-4030-8a0c-c7620cb8c194" providerId="ADAL" clId="{9F11DEDB-099A-40BA-A73B-B00A23AE45C2}" dt="2024-04-21T07:10:12.428" v="2352" actId="1076"/>
          <ac:spMkLst>
            <pc:docMk/>
            <pc:sldMk cId="2245208437" sldId="261"/>
            <ac:spMk id="43" creationId="{E9B8B842-5039-4CEB-E2D7-8A3847443BC9}"/>
          </ac:spMkLst>
        </pc:spChg>
        <pc:spChg chg="add mod">
          <ac:chgData name="Mijic, Ana" userId="b98434da-b21d-4030-8a0c-c7620cb8c194" providerId="ADAL" clId="{9F11DEDB-099A-40BA-A73B-B00A23AE45C2}" dt="2024-04-21T06:56:15.215" v="2235" actId="12788"/>
          <ac:spMkLst>
            <pc:docMk/>
            <pc:sldMk cId="2245208437" sldId="261"/>
            <ac:spMk id="50" creationId="{5299457A-9675-B01F-0E29-1A96201E56EF}"/>
          </ac:spMkLst>
        </pc:spChg>
        <pc:spChg chg="add mod">
          <ac:chgData name="Mijic, Ana" userId="b98434da-b21d-4030-8a0c-c7620cb8c194" providerId="ADAL" clId="{9F11DEDB-099A-40BA-A73B-B00A23AE45C2}" dt="2024-04-21T06:56:15.215" v="2235" actId="12788"/>
          <ac:spMkLst>
            <pc:docMk/>
            <pc:sldMk cId="2245208437" sldId="261"/>
            <ac:spMk id="51" creationId="{1E06D2D3-36E4-DA54-3937-3EDDE3B2D55F}"/>
          </ac:spMkLst>
        </pc:spChg>
        <pc:spChg chg="add mod">
          <ac:chgData name="Mijic, Ana" userId="b98434da-b21d-4030-8a0c-c7620cb8c194" providerId="ADAL" clId="{9F11DEDB-099A-40BA-A73B-B00A23AE45C2}" dt="2024-04-21T06:43:37.016" v="1900"/>
          <ac:spMkLst>
            <pc:docMk/>
            <pc:sldMk cId="2245208437" sldId="261"/>
            <ac:spMk id="53" creationId="{5C006946-1E42-60D0-E418-BB271020549A}"/>
          </ac:spMkLst>
        </pc:spChg>
        <pc:spChg chg="add mod">
          <ac:chgData name="Mijic, Ana" userId="b98434da-b21d-4030-8a0c-c7620cb8c194" providerId="ADAL" clId="{9F11DEDB-099A-40BA-A73B-B00A23AE45C2}" dt="2024-04-21T06:43:37.016" v="1900"/>
          <ac:spMkLst>
            <pc:docMk/>
            <pc:sldMk cId="2245208437" sldId="261"/>
            <ac:spMk id="54" creationId="{9E65AD97-79B6-5B5C-2AA9-9F508FF273FC}"/>
          </ac:spMkLst>
        </pc:spChg>
        <pc:spChg chg="add mod">
          <ac:chgData name="Mijic, Ana" userId="b98434da-b21d-4030-8a0c-c7620cb8c194" providerId="ADAL" clId="{9F11DEDB-099A-40BA-A73B-B00A23AE45C2}" dt="2024-04-21T06:52:21.975" v="2152" actId="12789"/>
          <ac:spMkLst>
            <pc:docMk/>
            <pc:sldMk cId="2245208437" sldId="261"/>
            <ac:spMk id="55" creationId="{4A798A23-0D56-34D5-F460-93E606A27EED}"/>
          </ac:spMkLst>
        </pc:spChg>
        <pc:spChg chg="add mod">
          <ac:chgData name="Mijic, Ana" userId="b98434da-b21d-4030-8a0c-c7620cb8c194" providerId="ADAL" clId="{9F11DEDB-099A-40BA-A73B-B00A23AE45C2}" dt="2024-04-21T07:10:32.421" v="2356" actId="1076"/>
          <ac:spMkLst>
            <pc:docMk/>
            <pc:sldMk cId="2245208437" sldId="261"/>
            <ac:spMk id="56" creationId="{14757C3F-E736-7747-6F01-A7125002E553}"/>
          </ac:spMkLst>
        </pc:spChg>
        <pc:spChg chg="add mod">
          <ac:chgData name="Mijic, Ana" userId="b98434da-b21d-4030-8a0c-c7620cb8c194" providerId="ADAL" clId="{9F11DEDB-099A-40BA-A73B-B00A23AE45C2}" dt="2024-04-21T06:55:33.050" v="2232" actId="1038"/>
          <ac:spMkLst>
            <pc:docMk/>
            <pc:sldMk cId="2245208437" sldId="261"/>
            <ac:spMk id="59" creationId="{04BABC74-4B6E-712E-9401-0E39FBCF357A}"/>
          </ac:spMkLst>
        </pc:spChg>
        <pc:spChg chg="add mod">
          <ac:chgData name="Mijic, Ana" userId="b98434da-b21d-4030-8a0c-c7620cb8c194" providerId="ADAL" clId="{9F11DEDB-099A-40BA-A73B-B00A23AE45C2}" dt="2024-04-21T07:09:46.170" v="2347" actId="1076"/>
          <ac:spMkLst>
            <pc:docMk/>
            <pc:sldMk cId="2245208437" sldId="261"/>
            <ac:spMk id="60" creationId="{55A48E4C-279C-FC3A-3A6B-7C0575EEE65F}"/>
          </ac:spMkLst>
        </pc:spChg>
        <pc:spChg chg="add mod">
          <ac:chgData name="Mijic, Ana" userId="b98434da-b21d-4030-8a0c-c7620cb8c194" providerId="ADAL" clId="{9F11DEDB-099A-40BA-A73B-B00A23AE45C2}" dt="2024-04-21T06:55:16.518" v="2217" actId="12788"/>
          <ac:spMkLst>
            <pc:docMk/>
            <pc:sldMk cId="2245208437" sldId="261"/>
            <ac:spMk id="61" creationId="{1EA20CA2-A1E1-A45B-8E39-E77CDA7DF08C}"/>
          </ac:spMkLst>
        </pc:spChg>
        <pc:spChg chg="add mod">
          <ac:chgData name="Mijic, Ana" userId="b98434da-b21d-4030-8a0c-c7620cb8c194" providerId="ADAL" clId="{9F11DEDB-099A-40BA-A73B-B00A23AE45C2}" dt="2024-04-21T07:09:34.744" v="2344" actId="1076"/>
          <ac:spMkLst>
            <pc:docMk/>
            <pc:sldMk cId="2245208437" sldId="261"/>
            <ac:spMk id="62" creationId="{CD3AD219-73A1-3EB8-6E06-2037FD9766CE}"/>
          </ac:spMkLst>
        </pc:spChg>
        <pc:spChg chg="add mod">
          <ac:chgData name="Mijic, Ana" userId="b98434da-b21d-4030-8a0c-c7620cb8c194" providerId="ADAL" clId="{9F11DEDB-099A-40BA-A73B-B00A23AE45C2}" dt="2024-04-21T06:52:41.115" v="2154" actId="12789"/>
          <ac:spMkLst>
            <pc:docMk/>
            <pc:sldMk cId="2245208437" sldId="261"/>
            <ac:spMk id="63" creationId="{5522DFF4-1413-C650-4CF1-7E473C30F568}"/>
          </ac:spMkLst>
        </pc:spChg>
        <pc:spChg chg="add mod">
          <ac:chgData name="Mijic, Ana" userId="b98434da-b21d-4030-8a0c-c7620cb8c194" providerId="ADAL" clId="{9F11DEDB-099A-40BA-A73B-B00A23AE45C2}" dt="2024-04-21T07:09:38.545" v="2345" actId="1076"/>
          <ac:spMkLst>
            <pc:docMk/>
            <pc:sldMk cId="2245208437" sldId="261"/>
            <ac:spMk id="64" creationId="{9BAD4A39-5817-27EF-5D0F-C01EFF17AA8E}"/>
          </ac:spMkLst>
        </pc:spChg>
        <pc:spChg chg="add mod">
          <ac:chgData name="Mijic, Ana" userId="b98434da-b21d-4030-8a0c-c7620cb8c194" providerId="ADAL" clId="{9F11DEDB-099A-40BA-A73B-B00A23AE45C2}" dt="2024-04-21T06:55:51.897" v="2233" actId="12788"/>
          <ac:spMkLst>
            <pc:docMk/>
            <pc:sldMk cId="2245208437" sldId="261"/>
            <ac:spMk id="65" creationId="{3D05404D-9198-3490-FA60-F72B7768C7C7}"/>
          </ac:spMkLst>
        </pc:spChg>
        <pc:spChg chg="add mod">
          <ac:chgData name="Mijic, Ana" userId="b98434da-b21d-4030-8a0c-c7620cb8c194" providerId="ADAL" clId="{9F11DEDB-099A-40BA-A73B-B00A23AE45C2}" dt="2024-04-21T07:09:50.146" v="2348" actId="1076"/>
          <ac:spMkLst>
            <pc:docMk/>
            <pc:sldMk cId="2245208437" sldId="261"/>
            <ac:spMk id="66" creationId="{37665170-ED1F-B8E0-C554-11D35D00AFD8}"/>
          </ac:spMkLst>
        </pc:spChg>
        <pc:spChg chg="add mod">
          <ac:chgData name="Mijic, Ana" userId="b98434da-b21d-4030-8a0c-c7620cb8c194" providerId="ADAL" clId="{9F11DEDB-099A-40BA-A73B-B00A23AE45C2}" dt="2024-04-21T06:56:04.215" v="2234" actId="12788"/>
          <ac:spMkLst>
            <pc:docMk/>
            <pc:sldMk cId="2245208437" sldId="261"/>
            <ac:spMk id="67" creationId="{82FF4F3E-4E11-1D0E-7FC3-85895AA93B4F}"/>
          </ac:spMkLst>
        </pc:spChg>
        <pc:spChg chg="add mod">
          <ac:chgData name="Mijic, Ana" userId="b98434da-b21d-4030-8a0c-c7620cb8c194" providerId="ADAL" clId="{9F11DEDB-099A-40BA-A73B-B00A23AE45C2}" dt="2024-04-21T07:09:55.555" v="2349" actId="1076"/>
          <ac:spMkLst>
            <pc:docMk/>
            <pc:sldMk cId="2245208437" sldId="261"/>
            <ac:spMk id="68" creationId="{EB1713A5-6B97-A540-0B9A-95AE96747E01}"/>
          </ac:spMkLst>
        </pc:spChg>
        <pc:spChg chg="add mod">
          <ac:chgData name="Mijic, Ana" userId="b98434da-b21d-4030-8a0c-c7620cb8c194" providerId="ADAL" clId="{9F11DEDB-099A-40BA-A73B-B00A23AE45C2}" dt="2024-04-21T07:05:19.872" v="2296"/>
          <ac:spMkLst>
            <pc:docMk/>
            <pc:sldMk cId="2245208437" sldId="261"/>
            <ac:spMk id="123" creationId="{55DEBC56-1E22-61E2-089B-1D356D2655A1}"/>
          </ac:spMkLst>
        </pc:spChg>
        <pc:spChg chg="add mod">
          <ac:chgData name="Mijic, Ana" userId="b98434da-b21d-4030-8a0c-c7620cb8c194" providerId="ADAL" clId="{9F11DEDB-099A-40BA-A73B-B00A23AE45C2}" dt="2024-04-21T07:05:19.872" v="2296"/>
          <ac:spMkLst>
            <pc:docMk/>
            <pc:sldMk cId="2245208437" sldId="261"/>
            <ac:spMk id="124" creationId="{308AAF2F-2B67-117A-5BAE-54902A45B329}"/>
          </ac:spMkLst>
        </pc:spChg>
        <pc:spChg chg="add mod">
          <ac:chgData name="Mijic, Ana" userId="b98434da-b21d-4030-8a0c-c7620cb8c194" providerId="ADAL" clId="{9F11DEDB-099A-40BA-A73B-B00A23AE45C2}" dt="2024-04-21T07:05:41.324" v="2301" actId="1076"/>
          <ac:spMkLst>
            <pc:docMk/>
            <pc:sldMk cId="2245208437" sldId="261"/>
            <ac:spMk id="125" creationId="{4C293A16-514D-C2DA-50F8-2D2A2C6A0B48}"/>
          </ac:spMkLst>
        </pc:spChg>
        <pc:spChg chg="add mod">
          <ac:chgData name="Mijic, Ana" userId="b98434da-b21d-4030-8a0c-c7620cb8c194" providerId="ADAL" clId="{9F11DEDB-099A-40BA-A73B-B00A23AE45C2}" dt="2024-04-21T07:10:00.506" v="2350" actId="1076"/>
          <ac:spMkLst>
            <pc:docMk/>
            <pc:sldMk cId="2245208437" sldId="261"/>
            <ac:spMk id="126" creationId="{1C76F5B4-E3C2-D786-3B4A-560C570DCC3C}"/>
          </ac:spMkLst>
        </pc:spChg>
        <pc:cxnChg chg="add mod">
          <ac:chgData name="Mijic, Ana" userId="b98434da-b21d-4030-8a0c-c7620cb8c194" providerId="ADAL" clId="{9F11DEDB-099A-40BA-A73B-B00A23AE45C2}" dt="2024-04-21T06:56:42.284" v="2240" actId="14100"/>
          <ac:cxnSpMkLst>
            <pc:docMk/>
            <pc:sldMk cId="2245208437" sldId="261"/>
            <ac:cxnSpMk id="5" creationId="{19E2A1DE-B218-7AFC-310E-FC3C908FB00D}"/>
          </ac:cxnSpMkLst>
        </pc:cxnChg>
        <pc:cxnChg chg="add del mod">
          <ac:chgData name="Mijic, Ana" userId="b98434da-b21d-4030-8a0c-c7620cb8c194" providerId="ADAL" clId="{9F11DEDB-099A-40BA-A73B-B00A23AE45C2}" dt="2024-04-21T06:36:19.552" v="1494" actId="21"/>
          <ac:cxnSpMkLst>
            <pc:docMk/>
            <pc:sldMk cId="2245208437" sldId="261"/>
            <ac:cxnSpMk id="7" creationId="{4104F3A6-2A3C-FF15-7D04-CB157235D069}"/>
          </ac:cxnSpMkLst>
        </pc:cxnChg>
        <pc:cxnChg chg="add mod">
          <ac:chgData name="Mijic, Ana" userId="b98434da-b21d-4030-8a0c-c7620cb8c194" providerId="ADAL" clId="{9F11DEDB-099A-40BA-A73B-B00A23AE45C2}" dt="2024-04-21T06:52:21.975" v="2152" actId="12789"/>
          <ac:cxnSpMkLst>
            <pc:docMk/>
            <pc:sldMk cId="2245208437" sldId="261"/>
            <ac:cxnSpMk id="8" creationId="{53D84DC1-4C78-CD9D-E1D5-F231B75F7BBC}"/>
          </ac:cxnSpMkLst>
        </pc:cxnChg>
        <pc:cxnChg chg="add mod">
          <ac:chgData name="Mijic, Ana" userId="b98434da-b21d-4030-8a0c-c7620cb8c194" providerId="ADAL" clId="{9F11DEDB-099A-40BA-A73B-B00A23AE45C2}" dt="2024-04-21T07:05:45.335" v="2302" actId="14100"/>
          <ac:cxnSpMkLst>
            <pc:docMk/>
            <pc:sldMk cId="2245208437" sldId="261"/>
            <ac:cxnSpMk id="9" creationId="{8C3B3C85-9A63-31D0-5F6E-FDBF00010857}"/>
          </ac:cxnSpMkLst>
        </pc:cxnChg>
        <pc:cxnChg chg="add mod">
          <ac:chgData name="Mijic, Ana" userId="b98434da-b21d-4030-8a0c-c7620cb8c194" providerId="ADAL" clId="{9F11DEDB-099A-40BA-A73B-B00A23AE45C2}" dt="2024-04-21T06:56:24.067" v="2236" actId="14100"/>
          <ac:cxnSpMkLst>
            <pc:docMk/>
            <pc:sldMk cId="2245208437" sldId="261"/>
            <ac:cxnSpMk id="34" creationId="{4104F3A6-2A3C-FF15-7D04-CB157235D069}"/>
          </ac:cxnSpMkLst>
        </pc:cxnChg>
        <pc:cxnChg chg="add mod">
          <ac:chgData name="Mijic, Ana" userId="b98434da-b21d-4030-8a0c-c7620cb8c194" providerId="ADAL" clId="{9F11DEDB-099A-40BA-A73B-B00A23AE45C2}" dt="2024-04-21T06:43:37.016" v="1900"/>
          <ac:cxnSpMkLst>
            <pc:docMk/>
            <pc:sldMk cId="2245208437" sldId="261"/>
            <ac:cxnSpMk id="52" creationId="{4EC77CE0-1037-F40E-B87C-B63C02D9A94F}"/>
          </ac:cxnSpMkLst>
        </pc:cxnChg>
        <pc:cxnChg chg="add del mod">
          <ac:chgData name="Mijic, Ana" userId="b98434da-b21d-4030-8a0c-c7620cb8c194" providerId="ADAL" clId="{9F11DEDB-099A-40BA-A73B-B00A23AE45C2}" dt="2024-04-21T06:58:21.264" v="2245" actId="478"/>
          <ac:cxnSpMkLst>
            <pc:docMk/>
            <pc:sldMk cId="2245208437" sldId="261"/>
            <ac:cxnSpMk id="82" creationId="{21CBDB80-817A-9E5C-EC3B-F69C72E4F068}"/>
          </ac:cxnSpMkLst>
        </pc:cxnChg>
        <pc:cxnChg chg="add mod">
          <ac:chgData name="Mijic, Ana" userId="b98434da-b21d-4030-8a0c-c7620cb8c194" providerId="ADAL" clId="{9F11DEDB-099A-40BA-A73B-B00A23AE45C2}" dt="2024-04-21T06:58:35.188" v="2249" actId="14100"/>
          <ac:cxnSpMkLst>
            <pc:docMk/>
            <pc:sldMk cId="2245208437" sldId="261"/>
            <ac:cxnSpMk id="84" creationId="{C32E02F3-A5FE-31DD-FE37-6095E83F7A0D}"/>
          </ac:cxnSpMkLst>
        </pc:cxnChg>
        <pc:cxnChg chg="add mod">
          <ac:chgData name="Mijic, Ana" userId="b98434da-b21d-4030-8a0c-c7620cb8c194" providerId="ADAL" clId="{9F11DEDB-099A-40BA-A73B-B00A23AE45C2}" dt="2024-04-21T06:59:19.619" v="2254" actId="14100"/>
          <ac:cxnSpMkLst>
            <pc:docMk/>
            <pc:sldMk cId="2245208437" sldId="261"/>
            <ac:cxnSpMk id="87" creationId="{095BDC3A-E62B-EBDC-3330-CAFCCA9E38B1}"/>
          </ac:cxnSpMkLst>
        </pc:cxnChg>
        <pc:cxnChg chg="add mod">
          <ac:chgData name="Mijic, Ana" userId="b98434da-b21d-4030-8a0c-c7620cb8c194" providerId="ADAL" clId="{9F11DEDB-099A-40BA-A73B-B00A23AE45C2}" dt="2024-04-21T07:00:18.119" v="2261" actId="208"/>
          <ac:cxnSpMkLst>
            <pc:docMk/>
            <pc:sldMk cId="2245208437" sldId="261"/>
            <ac:cxnSpMk id="91" creationId="{0DDF2F20-711B-66DC-EE58-F6DE27FFE375}"/>
          </ac:cxnSpMkLst>
        </pc:cxnChg>
        <pc:cxnChg chg="add mod">
          <ac:chgData name="Mijic, Ana" userId="b98434da-b21d-4030-8a0c-c7620cb8c194" providerId="ADAL" clId="{9F11DEDB-099A-40BA-A73B-B00A23AE45C2}" dt="2024-04-21T07:08:30.536" v="2332" actId="14100"/>
          <ac:cxnSpMkLst>
            <pc:docMk/>
            <pc:sldMk cId="2245208437" sldId="261"/>
            <ac:cxnSpMk id="97" creationId="{1EE58405-F0E0-2AC1-35C6-60E8F8A49DA8}"/>
          </ac:cxnSpMkLst>
        </pc:cxnChg>
        <pc:cxnChg chg="add mod">
          <ac:chgData name="Mijic, Ana" userId="b98434da-b21d-4030-8a0c-c7620cb8c194" providerId="ADAL" clId="{9F11DEDB-099A-40BA-A73B-B00A23AE45C2}" dt="2024-04-21T07:02:22.931" v="2271" actId="14100"/>
          <ac:cxnSpMkLst>
            <pc:docMk/>
            <pc:sldMk cId="2245208437" sldId="261"/>
            <ac:cxnSpMk id="100" creationId="{DA00E786-3060-9D5F-8CCE-E8C3CF7AE00A}"/>
          </ac:cxnSpMkLst>
        </pc:cxnChg>
        <pc:cxnChg chg="add mod">
          <ac:chgData name="Mijic, Ana" userId="b98434da-b21d-4030-8a0c-c7620cb8c194" providerId="ADAL" clId="{9F11DEDB-099A-40BA-A73B-B00A23AE45C2}" dt="2024-04-21T07:02:31.862" v="2274" actId="14100"/>
          <ac:cxnSpMkLst>
            <pc:docMk/>
            <pc:sldMk cId="2245208437" sldId="261"/>
            <ac:cxnSpMk id="105" creationId="{1D0FC2A7-B514-4621-6AD6-C32736E694B3}"/>
          </ac:cxnSpMkLst>
        </pc:cxnChg>
        <pc:cxnChg chg="add mod">
          <ac:chgData name="Mijic, Ana" userId="b98434da-b21d-4030-8a0c-c7620cb8c194" providerId="ADAL" clId="{9F11DEDB-099A-40BA-A73B-B00A23AE45C2}" dt="2024-04-21T07:06:47.574" v="2322" actId="14100"/>
          <ac:cxnSpMkLst>
            <pc:docMk/>
            <pc:sldMk cId="2245208437" sldId="261"/>
            <ac:cxnSpMk id="108" creationId="{6D7A77A7-72C6-3FBF-0CE2-6FF25289FAAB}"/>
          </ac:cxnSpMkLst>
        </pc:cxnChg>
        <pc:cxnChg chg="add mod">
          <ac:chgData name="Mijic, Ana" userId="b98434da-b21d-4030-8a0c-c7620cb8c194" providerId="ADAL" clId="{9F11DEDB-099A-40BA-A73B-B00A23AE45C2}" dt="2024-04-21T07:03:54.167" v="2286" actId="14100"/>
          <ac:cxnSpMkLst>
            <pc:docMk/>
            <pc:sldMk cId="2245208437" sldId="261"/>
            <ac:cxnSpMk id="112" creationId="{4FF569A2-FA5C-42EA-97CD-D723DFCB237B}"/>
          </ac:cxnSpMkLst>
        </pc:cxnChg>
        <pc:cxnChg chg="add mod">
          <ac:chgData name="Mijic, Ana" userId="b98434da-b21d-4030-8a0c-c7620cb8c194" providerId="ADAL" clId="{9F11DEDB-099A-40BA-A73B-B00A23AE45C2}" dt="2024-04-21T07:05:09.639" v="2294" actId="208"/>
          <ac:cxnSpMkLst>
            <pc:docMk/>
            <pc:sldMk cId="2245208437" sldId="261"/>
            <ac:cxnSpMk id="116" creationId="{97C4882D-1269-18CB-7481-B900E9281DB2}"/>
          </ac:cxnSpMkLst>
        </pc:cxnChg>
        <pc:cxnChg chg="add mod">
          <ac:chgData name="Mijic, Ana" userId="b98434da-b21d-4030-8a0c-c7620cb8c194" providerId="ADAL" clId="{9F11DEDB-099A-40BA-A73B-B00A23AE45C2}" dt="2024-04-21T07:06:10.099" v="2312" actId="14100"/>
          <ac:cxnSpMkLst>
            <pc:docMk/>
            <pc:sldMk cId="2245208437" sldId="261"/>
            <ac:cxnSpMk id="119" creationId="{3FAF8C2F-B982-CACF-6225-6D531D932CE5}"/>
          </ac:cxnSpMkLst>
        </pc:cxnChg>
        <pc:cxnChg chg="add mod">
          <ac:chgData name="Mijic, Ana" userId="b98434da-b21d-4030-8a0c-c7620cb8c194" providerId="ADAL" clId="{9F11DEDB-099A-40BA-A73B-B00A23AE45C2}" dt="2024-04-21T07:12:32.485" v="2363" actId="14100"/>
          <ac:cxnSpMkLst>
            <pc:docMk/>
            <pc:sldMk cId="2245208437" sldId="261"/>
            <ac:cxnSpMk id="129" creationId="{DD961749-CDAB-24D8-7BBA-BF06C5684D9E}"/>
          </ac:cxnSpMkLst>
        </pc:cxnChg>
        <pc:cxnChg chg="add mod">
          <ac:chgData name="Mijic, Ana" userId="b98434da-b21d-4030-8a0c-c7620cb8c194" providerId="ADAL" clId="{9F11DEDB-099A-40BA-A73B-B00A23AE45C2}" dt="2024-04-21T07:12:10.451" v="2361" actId="12788"/>
          <ac:cxnSpMkLst>
            <pc:docMk/>
            <pc:sldMk cId="2245208437" sldId="261"/>
            <ac:cxnSpMk id="137" creationId="{163177E8-305B-CA53-66CB-27CAA4106B7B}"/>
          </ac:cxnSpMkLst>
        </pc:cxnChg>
        <pc:cxnChg chg="add mod">
          <ac:chgData name="Mijic, Ana" userId="b98434da-b21d-4030-8a0c-c7620cb8c194" providerId="ADAL" clId="{9F11DEDB-099A-40BA-A73B-B00A23AE45C2}" dt="2024-04-21T07:07:33.135" v="2330" actId="208"/>
          <ac:cxnSpMkLst>
            <pc:docMk/>
            <pc:sldMk cId="2245208437" sldId="261"/>
            <ac:cxnSpMk id="141" creationId="{1D78543A-CD24-213E-656F-3A02FECCEEBE}"/>
          </ac:cxnSpMkLst>
        </pc:cxnChg>
        <pc:cxnChg chg="add mod">
          <ac:chgData name="Mijic, Ana" userId="b98434da-b21d-4030-8a0c-c7620cb8c194" providerId="ADAL" clId="{9F11DEDB-099A-40BA-A73B-B00A23AE45C2}" dt="2024-04-21T07:12:48.118" v="2364"/>
          <ac:cxnSpMkLst>
            <pc:docMk/>
            <pc:sldMk cId="2245208437" sldId="261"/>
            <ac:cxnSpMk id="147" creationId="{1F4E129C-5636-74D7-1B98-D0C80C7F96E8}"/>
          </ac:cxnSpMkLst>
        </pc:cxnChg>
      </pc:sldChg>
      <pc:sldChg chg="modSp new del mod">
        <pc:chgData name="Mijic, Ana" userId="b98434da-b21d-4030-8a0c-c7620cb8c194" providerId="ADAL" clId="{9F11DEDB-099A-40BA-A73B-B00A23AE45C2}" dt="2024-04-22T13:41:31.889" v="7976" actId="47"/>
        <pc:sldMkLst>
          <pc:docMk/>
          <pc:sldMk cId="1030881123" sldId="262"/>
        </pc:sldMkLst>
        <pc:spChg chg="mod">
          <ac:chgData name="Mijic, Ana" userId="b98434da-b21d-4030-8a0c-c7620cb8c194" providerId="ADAL" clId="{9F11DEDB-099A-40BA-A73B-B00A23AE45C2}" dt="2024-04-19T19:13:05.116" v="565" actId="20577"/>
          <ac:spMkLst>
            <pc:docMk/>
            <pc:sldMk cId="1030881123" sldId="262"/>
            <ac:spMk id="2" creationId="{0F5AE298-AD58-EC68-BE22-E7FABB275B8A}"/>
          </ac:spMkLst>
        </pc:spChg>
        <pc:spChg chg="mod">
          <ac:chgData name="Mijic, Ana" userId="b98434da-b21d-4030-8a0c-c7620cb8c194" providerId="ADAL" clId="{9F11DEDB-099A-40BA-A73B-B00A23AE45C2}" dt="2024-04-19T19:14:07.329" v="676" actId="20577"/>
          <ac:spMkLst>
            <pc:docMk/>
            <pc:sldMk cId="1030881123" sldId="262"/>
            <ac:spMk id="3" creationId="{4D8DDE1F-DCBA-3D0A-E3D8-EF567DC29F7A}"/>
          </ac:spMkLst>
        </pc:spChg>
      </pc:sldChg>
      <pc:sldChg chg="modSp new del mod">
        <pc:chgData name="Mijic, Ana" userId="b98434da-b21d-4030-8a0c-c7620cb8c194" providerId="ADAL" clId="{9F11DEDB-099A-40BA-A73B-B00A23AE45C2}" dt="2024-04-23T06:12:28.664" v="9526" actId="47"/>
        <pc:sldMkLst>
          <pc:docMk/>
          <pc:sldMk cId="496980941" sldId="263"/>
        </pc:sldMkLst>
        <pc:spChg chg="mod">
          <ac:chgData name="Mijic, Ana" userId="b98434da-b21d-4030-8a0c-c7620cb8c194" providerId="ADAL" clId="{9F11DEDB-099A-40BA-A73B-B00A23AE45C2}" dt="2024-04-19T19:14:53.092" v="762" actId="20577"/>
          <ac:spMkLst>
            <pc:docMk/>
            <pc:sldMk cId="496980941" sldId="263"/>
            <ac:spMk id="2" creationId="{873DD6EC-AC4E-79A9-940F-899E04EEBEFC}"/>
          </ac:spMkLst>
        </pc:spChg>
      </pc:sldChg>
      <pc:sldChg chg="modSp new del mod">
        <pc:chgData name="Mijic, Ana" userId="b98434da-b21d-4030-8a0c-c7620cb8c194" providerId="ADAL" clId="{9F11DEDB-099A-40BA-A73B-B00A23AE45C2}" dt="2024-04-23T08:43:45.720" v="10785" actId="47"/>
        <pc:sldMkLst>
          <pc:docMk/>
          <pc:sldMk cId="1673556164" sldId="264"/>
        </pc:sldMkLst>
        <pc:spChg chg="mod">
          <ac:chgData name="Mijic, Ana" userId="b98434da-b21d-4030-8a0c-c7620cb8c194" providerId="ADAL" clId="{9F11DEDB-099A-40BA-A73B-B00A23AE45C2}" dt="2024-04-19T19:18:25.140" v="979" actId="20577"/>
          <ac:spMkLst>
            <pc:docMk/>
            <pc:sldMk cId="1673556164" sldId="264"/>
            <ac:spMk id="2" creationId="{ECB511FF-E3B0-8199-5A6F-06B319D60275}"/>
          </ac:spMkLst>
        </pc:spChg>
        <pc:spChg chg="mod">
          <ac:chgData name="Mijic, Ana" userId="b98434da-b21d-4030-8a0c-c7620cb8c194" providerId="ADAL" clId="{9F11DEDB-099A-40BA-A73B-B00A23AE45C2}" dt="2024-04-19T19:18:31.616" v="1006" actId="20577"/>
          <ac:spMkLst>
            <pc:docMk/>
            <pc:sldMk cId="1673556164" sldId="264"/>
            <ac:spMk id="3" creationId="{A16B8487-9BBA-8F95-80BB-5A8183FFEFBA}"/>
          </ac:spMkLst>
        </pc:spChg>
      </pc:sldChg>
      <pc:sldChg chg="modSp new del mod">
        <pc:chgData name="Mijic, Ana" userId="b98434da-b21d-4030-8a0c-c7620cb8c194" providerId="ADAL" clId="{9F11DEDB-099A-40BA-A73B-B00A23AE45C2}" dt="2024-04-23T08:43:46.437" v="10786" actId="47"/>
        <pc:sldMkLst>
          <pc:docMk/>
          <pc:sldMk cId="883799479" sldId="265"/>
        </pc:sldMkLst>
        <pc:spChg chg="mod">
          <ac:chgData name="Mijic, Ana" userId="b98434da-b21d-4030-8a0c-c7620cb8c194" providerId="ADAL" clId="{9F11DEDB-099A-40BA-A73B-B00A23AE45C2}" dt="2024-04-19T19:15:23.693" v="796" actId="20577"/>
          <ac:spMkLst>
            <pc:docMk/>
            <pc:sldMk cId="883799479" sldId="265"/>
            <ac:spMk id="2" creationId="{FCD05EF8-DF6B-509C-1F8C-66CED4639E43}"/>
          </ac:spMkLst>
        </pc:spChg>
        <pc:spChg chg="mod">
          <ac:chgData name="Mijic, Ana" userId="b98434da-b21d-4030-8a0c-c7620cb8c194" providerId="ADAL" clId="{9F11DEDB-099A-40BA-A73B-B00A23AE45C2}" dt="2024-04-19T19:15:36.217" v="808" actId="20577"/>
          <ac:spMkLst>
            <pc:docMk/>
            <pc:sldMk cId="883799479" sldId="265"/>
            <ac:spMk id="3" creationId="{95D6CFB5-1760-7F66-5B17-AF500624AA1C}"/>
          </ac:spMkLst>
        </pc:spChg>
      </pc:sldChg>
      <pc:sldChg chg="modSp new del mod">
        <pc:chgData name="Mijic, Ana" userId="b98434da-b21d-4030-8a0c-c7620cb8c194" providerId="ADAL" clId="{9F11DEDB-099A-40BA-A73B-B00A23AE45C2}" dt="2024-04-23T08:43:47.310" v="10787" actId="47"/>
        <pc:sldMkLst>
          <pc:docMk/>
          <pc:sldMk cId="970414343" sldId="266"/>
        </pc:sldMkLst>
        <pc:spChg chg="mod">
          <ac:chgData name="Mijic, Ana" userId="b98434da-b21d-4030-8a0c-c7620cb8c194" providerId="ADAL" clId="{9F11DEDB-099A-40BA-A73B-B00A23AE45C2}" dt="2024-04-19T19:15:52.022" v="836" actId="20577"/>
          <ac:spMkLst>
            <pc:docMk/>
            <pc:sldMk cId="970414343" sldId="266"/>
            <ac:spMk id="2" creationId="{8ED40948-3EE0-1D5B-B34E-26C7F9149FCB}"/>
          </ac:spMkLst>
        </pc:spChg>
      </pc:sldChg>
      <pc:sldChg chg="modSp new del mod">
        <pc:chgData name="Mijic, Ana" userId="b98434da-b21d-4030-8a0c-c7620cb8c194" providerId="ADAL" clId="{9F11DEDB-099A-40BA-A73B-B00A23AE45C2}" dt="2024-04-23T08:43:47.898" v="10788" actId="47"/>
        <pc:sldMkLst>
          <pc:docMk/>
          <pc:sldMk cId="3351419317" sldId="267"/>
        </pc:sldMkLst>
        <pc:spChg chg="mod">
          <ac:chgData name="Mijic, Ana" userId="b98434da-b21d-4030-8a0c-c7620cb8c194" providerId="ADAL" clId="{9F11DEDB-099A-40BA-A73B-B00A23AE45C2}" dt="2024-04-19T19:16:14.478" v="885" actId="20577"/>
          <ac:spMkLst>
            <pc:docMk/>
            <pc:sldMk cId="3351419317" sldId="267"/>
            <ac:spMk id="2" creationId="{196AE704-9C8F-95A0-F58F-F2C44DD02C53}"/>
          </ac:spMkLst>
        </pc:spChg>
        <pc:spChg chg="mod">
          <ac:chgData name="Mijic, Ana" userId="b98434da-b21d-4030-8a0c-c7620cb8c194" providerId="ADAL" clId="{9F11DEDB-099A-40BA-A73B-B00A23AE45C2}" dt="2024-04-19T19:16:30.887" v="928" actId="20577"/>
          <ac:spMkLst>
            <pc:docMk/>
            <pc:sldMk cId="3351419317" sldId="267"/>
            <ac:spMk id="3" creationId="{E1A87166-0B50-2826-135A-40CC4AEE9A84}"/>
          </ac:spMkLst>
        </pc:spChg>
      </pc:sldChg>
      <pc:sldChg chg="addSp delSp modSp new del mod modClrScheme chgLayout">
        <pc:chgData name="Mijic, Ana" userId="b98434da-b21d-4030-8a0c-c7620cb8c194" providerId="ADAL" clId="{9F11DEDB-099A-40BA-A73B-B00A23AE45C2}" dt="2024-04-23T08:43:48.551" v="10789" actId="47"/>
        <pc:sldMkLst>
          <pc:docMk/>
          <pc:sldMk cId="3779539476" sldId="268"/>
        </pc:sldMkLst>
        <pc:spChg chg="del mod ord">
          <ac:chgData name="Mijic, Ana" userId="b98434da-b21d-4030-8a0c-c7620cb8c194" providerId="ADAL" clId="{9F11DEDB-099A-40BA-A73B-B00A23AE45C2}" dt="2024-04-19T19:16:46.669" v="930" actId="700"/>
          <ac:spMkLst>
            <pc:docMk/>
            <pc:sldMk cId="3779539476" sldId="268"/>
            <ac:spMk id="2" creationId="{EE911667-73E6-F865-C5D0-C46F78442DB8}"/>
          </ac:spMkLst>
        </pc:spChg>
        <pc:spChg chg="del mod ord">
          <ac:chgData name="Mijic, Ana" userId="b98434da-b21d-4030-8a0c-c7620cb8c194" providerId="ADAL" clId="{9F11DEDB-099A-40BA-A73B-B00A23AE45C2}" dt="2024-04-19T19:16:46.669" v="930" actId="700"/>
          <ac:spMkLst>
            <pc:docMk/>
            <pc:sldMk cId="3779539476" sldId="268"/>
            <ac:spMk id="3" creationId="{52820286-5965-F945-7A69-F621B09451B6}"/>
          </ac:spMkLst>
        </pc:spChg>
        <pc:spChg chg="add mod ord">
          <ac:chgData name="Mijic, Ana" userId="b98434da-b21d-4030-8a0c-c7620cb8c194" providerId="ADAL" clId="{9F11DEDB-099A-40BA-A73B-B00A23AE45C2}" dt="2024-04-19T19:16:52.451" v="947" actId="20577"/>
          <ac:spMkLst>
            <pc:docMk/>
            <pc:sldMk cId="3779539476" sldId="268"/>
            <ac:spMk id="4" creationId="{721FCB9E-BE56-AED6-F670-2E000365139D}"/>
          </ac:spMkLst>
        </pc:spChg>
        <pc:spChg chg="add mod ord">
          <ac:chgData name="Mijic, Ana" userId="b98434da-b21d-4030-8a0c-c7620cb8c194" providerId="ADAL" clId="{9F11DEDB-099A-40BA-A73B-B00A23AE45C2}" dt="2024-04-19T19:16:46.669" v="930" actId="700"/>
          <ac:spMkLst>
            <pc:docMk/>
            <pc:sldMk cId="3779539476" sldId="268"/>
            <ac:spMk id="5" creationId="{0AE5412A-E6F9-A9DA-DA49-79F8FE31C5FE}"/>
          </ac:spMkLst>
        </pc:spChg>
      </pc:sldChg>
      <pc:sldChg chg="modSp new del mod">
        <pc:chgData name="Mijic, Ana" userId="b98434da-b21d-4030-8a0c-c7620cb8c194" providerId="ADAL" clId="{9F11DEDB-099A-40BA-A73B-B00A23AE45C2}" dt="2024-04-23T08:43:49.094" v="10790" actId="47"/>
        <pc:sldMkLst>
          <pc:docMk/>
          <pc:sldMk cId="2133407776" sldId="269"/>
        </pc:sldMkLst>
        <pc:spChg chg="mod">
          <ac:chgData name="Mijic, Ana" userId="b98434da-b21d-4030-8a0c-c7620cb8c194" providerId="ADAL" clId="{9F11DEDB-099A-40BA-A73B-B00A23AE45C2}" dt="2024-04-19T19:17:06.044" v="966" actId="20577"/>
          <ac:spMkLst>
            <pc:docMk/>
            <pc:sldMk cId="2133407776" sldId="269"/>
            <ac:spMk id="2" creationId="{84FAC217-7FCD-61BD-8FFB-09628AC65423}"/>
          </ac:spMkLst>
        </pc:spChg>
      </pc:sldChg>
      <pc:sldChg chg="addSp delSp modSp add mod modAnim">
        <pc:chgData name="Mijic, Ana" userId="b98434da-b21d-4030-8a0c-c7620cb8c194" providerId="ADAL" clId="{9F11DEDB-099A-40BA-A73B-B00A23AE45C2}" dt="2024-04-22T11:18:49.883" v="4908" actId="14100"/>
        <pc:sldMkLst>
          <pc:docMk/>
          <pc:sldMk cId="1402734920" sldId="270"/>
        </pc:sldMkLst>
        <pc:spChg chg="add del mod">
          <ac:chgData name="Mijic, Ana" userId="b98434da-b21d-4030-8a0c-c7620cb8c194" providerId="ADAL" clId="{9F11DEDB-099A-40BA-A73B-B00A23AE45C2}" dt="2024-04-22T11:09:10.698" v="4585" actId="478"/>
          <ac:spMkLst>
            <pc:docMk/>
            <pc:sldMk cId="1402734920" sldId="270"/>
            <ac:spMk id="2" creationId="{ADA8846D-21B4-FD5D-2617-0AD01E126E9C}"/>
          </ac:spMkLst>
        </pc:spChg>
        <pc:spChg chg="mod">
          <ac:chgData name="Mijic, Ana" userId="b98434da-b21d-4030-8a0c-c7620cb8c194" providerId="ADAL" clId="{9F11DEDB-099A-40BA-A73B-B00A23AE45C2}" dt="2024-04-22T11:10:42.993" v="4822" actId="403"/>
          <ac:spMkLst>
            <pc:docMk/>
            <pc:sldMk cId="1402734920" sldId="270"/>
            <ac:spMk id="36" creationId="{48DCC550-8AE0-062A-FC46-BC6B99E727E4}"/>
          </ac:spMkLst>
        </pc:spChg>
        <pc:grpChg chg="add del mod">
          <ac:chgData name="Mijic, Ana" userId="b98434da-b21d-4030-8a0c-c7620cb8c194" providerId="ADAL" clId="{9F11DEDB-099A-40BA-A73B-B00A23AE45C2}" dt="2024-04-21T08:35:10.678" v="3802" actId="478"/>
          <ac:grpSpMkLst>
            <pc:docMk/>
            <pc:sldMk cId="1402734920" sldId="270"/>
            <ac:grpSpMk id="2" creationId="{979355E2-FEAD-7E03-37FD-97D2DE4835C3}"/>
          </ac:grpSpMkLst>
        </pc:grpChg>
        <pc:picChg chg="mod">
          <ac:chgData name="Mijic, Ana" userId="b98434da-b21d-4030-8a0c-c7620cb8c194" providerId="ADAL" clId="{9F11DEDB-099A-40BA-A73B-B00A23AE45C2}" dt="2024-04-21T08:35:03.807" v="3801"/>
          <ac:picMkLst>
            <pc:docMk/>
            <pc:sldMk cId="1402734920" sldId="270"/>
            <ac:picMk id="3" creationId="{35BCFF32-7CA4-6A0E-6A7F-A9859DDAEF0F}"/>
          </ac:picMkLst>
        </pc:picChg>
        <pc:picChg chg="add mod ord">
          <ac:chgData name="Mijic, Ana" userId="b98434da-b21d-4030-8a0c-c7620cb8c194" providerId="ADAL" clId="{9F11DEDB-099A-40BA-A73B-B00A23AE45C2}" dt="2024-04-22T11:12:20.277" v="4828" actId="167"/>
          <ac:picMkLst>
            <pc:docMk/>
            <pc:sldMk cId="1402734920" sldId="270"/>
            <ac:picMk id="3" creationId="{CC81B6E8-1192-F7EB-33BB-E3D75B25DFE2}"/>
          </ac:picMkLst>
        </pc:picChg>
        <pc:picChg chg="mod">
          <ac:chgData name="Mijic, Ana" userId="b98434da-b21d-4030-8a0c-c7620cb8c194" providerId="ADAL" clId="{9F11DEDB-099A-40BA-A73B-B00A23AE45C2}" dt="2024-04-21T08:35:03.807" v="3801"/>
          <ac:picMkLst>
            <pc:docMk/>
            <pc:sldMk cId="1402734920" sldId="270"/>
            <ac:picMk id="4" creationId="{8BA9141A-3351-D996-1898-BD52619E534E}"/>
          </ac:picMkLst>
        </pc:picChg>
        <pc:picChg chg="mod">
          <ac:chgData name="Mijic, Ana" userId="b98434da-b21d-4030-8a0c-c7620cb8c194" providerId="ADAL" clId="{9F11DEDB-099A-40BA-A73B-B00A23AE45C2}" dt="2024-04-21T08:35:03.807" v="3801"/>
          <ac:picMkLst>
            <pc:docMk/>
            <pc:sldMk cId="1402734920" sldId="270"/>
            <ac:picMk id="5" creationId="{61B62990-1D74-4A90-2122-6BC85AC9A6E9}"/>
          </ac:picMkLst>
        </pc:picChg>
        <pc:picChg chg="del">
          <ac:chgData name="Mijic, Ana" userId="b98434da-b21d-4030-8a0c-c7620cb8c194" providerId="ADAL" clId="{9F11DEDB-099A-40BA-A73B-B00A23AE45C2}" dt="2024-04-22T11:10:50.855" v="4823" actId="478"/>
          <ac:picMkLst>
            <pc:docMk/>
            <pc:sldMk cId="1402734920" sldId="270"/>
            <ac:picMk id="38" creationId="{2A24B009-53C0-D12C-31E5-1268795E6261}"/>
          </ac:picMkLst>
        </pc:picChg>
        <pc:cxnChg chg="mod">
          <ac:chgData name="Mijic, Ana" userId="b98434da-b21d-4030-8a0c-c7620cb8c194" providerId="ADAL" clId="{9F11DEDB-099A-40BA-A73B-B00A23AE45C2}" dt="2024-04-22T11:18:49.883" v="4908" actId="14100"/>
          <ac:cxnSpMkLst>
            <pc:docMk/>
            <pc:sldMk cId="1402734920" sldId="270"/>
            <ac:cxnSpMk id="48" creationId="{6FB3A853-0641-636B-A96A-0838B7950160}"/>
          </ac:cxnSpMkLst>
        </pc:cxnChg>
        <pc:cxnChg chg="mod">
          <ac:chgData name="Mijic, Ana" userId="b98434da-b21d-4030-8a0c-c7620cb8c194" providerId="ADAL" clId="{9F11DEDB-099A-40BA-A73B-B00A23AE45C2}" dt="2024-04-22T11:12:37.854" v="4832" actId="208"/>
          <ac:cxnSpMkLst>
            <pc:docMk/>
            <pc:sldMk cId="1402734920" sldId="270"/>
            <ac:cxnSpMk id="54" creationId="{CAB930DA-4F02-E839-13C9-FF5F301831D4}"/>
          </ac:cxnSpMkLst>
        </pc:cxnChg>
        <pc:cxnChg chg="mod">
          <ac:chgData name="Mijic, Ana" userId="b98434da-b21d-4030-8a0c-c7620cb8c194" providerId="ADAL" clId="{9F11DEDB-099A-40BA-A73B-B00A23AE45C2}" dt="2024-04-22T11:12:37.854" v="4832" actId="208"/>
          <ac:cxnSpMkLst>
            <pc:docMk/>
            <pc:sldMk cId="1402734920" sldId="270"/>
            <ac:cxnSpMk id="57" creationId="{89174198-B3C4-266E-A336-BA091E64BB5E}"/>
          </ac:cxnSpMkLst>
        </pc:cxnChg>
        <pc:cxnChg chg="mod">
          <ac:chgData name="Mijic, Ana" userId="b98434da-b21d-4030-8a0c-c7620cb8c194" providerId="ADAL" clId="{9F11DEDB-099A-40BA-A73B-B00A23AE45C2}" dt="2024-04-22T11:12:37.854" v="4832" actId="208"/>
          <ac:cxnSpMkLst>
            <pc:docMk/>
            <pc:sldMk cId="1402734920" sldId="270"/>
            <ac:cxnSpMk id="59" creationId="{1DEE5554-404D-613F-11F0-CB189B8FA888}"/>
          </ac:cxnSpMkLst>
        </pc:cxnChg>
      </pc:sldChg>
      <pc:sldChg chg="addSp delSp modSp add del mod">
        <pc:chgData name="Mijic, Ana" userId="b98434da-b21d-4030-8a0c-c7620cb8c194" providerId="ADAL" clId="{9F11DEDB-099A-40BA-A73B-B00A23AE45C2}" dt="2024-04-22T11:19:57.683" v="4915" actId="47"/>
        <pc:sldMkLst>
          <pc:docMk/>
          <pc:sldMk cId="1214117971" sldId="277"/>
        </pc:sldMkLst>
        <pc:spChg chg="add del mod">
          <ac:chgData name="Mijic, Ana" userId="b98434da-b21d-4030-8a0c-c7620cb8c194" providerId="ADAL" clId="{9F11DEDB-099A-40BA-A73B-B00A23AE45C2}" dt="2024-04-22T09:17:27.637" v="4309" actId="21"/>
          <ac:spMkLst>
            <pc:docMk/>
            <pc:sldMk cId="1214117971" sldId="277"/>
            <ac:spMk id="7" creationId="{ADA8846D-21B4-FD5D-2617-0AD01E126E9C}"/>
          </ac:spMkLst>
        </pc:spChg>
        <pc:spChg chg="add mod">
          <ac:chgData name="Mijic, Ana" userId="b98434da-b21d-4030-8a0c-c7620cb8c194" providerId="ADAL" clId="{9F11DEDB-099A-40BA-A73B-B00A23AE45C2}" dt="2024-04-22T09:18:33.488" v="4311"/>
          <ac:spMkLst>
            <pc:docMk/>
            <pc:sldMk cId="1214117971" sldId="277"/>
            <ac:spMk id="15" creationId="{E058ACFC-71D4-6154-40F1-13326C5821B0}"/>
          </ac:spMkLst>
        </pc:spChg>
        <pc:cxnChg chg="mod">
          <ac:chgData name="Mijic, Ana" userId="b98434da-b21d-4030-8a0c-c7620cb8c194" providerId="ADAL" clId="{9F11DEDB-099A-40BA-A73B-B00A23AE45C2}" dt="2024-04-21T06:16:48.546" v="1012" actId="14100"/>
          <ac:cxnSpMkLst>
            <pc:docMk/>
            <pc:sldMk cId="1214117971" sldId="277"/>
            <ac:cxnSpMk id="65" creationId="{6804831A-ABC6-6992-37D2-47616919C9B4}"/>
          </ac:cxnSpMkLst>
        </pc:cxnChg>
      </pc:sldChg>
      <pc:sldChg chg="addSp delSp modSp add del mod">
        <pc:chgData name="Mijic, Ana" userId="b98434da-b21d-4030-8a0c-c7620cb8c194" providerId="ADAL" clId="{9F11DEDB-099A-40BA-A73B-B00A23AE45C2}" dt="2024-04-22T11:50:49.855" v="5566" actId="47"/>
        <pc:sldMkLst>
          <pc:docMk/>
          <pc:sldMk cId="1291303975" sldId="278"/>
        </pc:sldMkLst>
        <pc:spChg chg="mod">
          <ac:chgData name="Mijic, Ana" userId="b98434da-b21d-4030-8a0c-c7620cb8c194" providerId="ADAL" clId="{9F11DEDB-099A-40BA-A73B-B00A23AE45C2}" dt="2024-04-22T11:21:47.927" v="4944" actId="1076"/>
          <ac:spMkLst>
            <pc:docMk/>
            <pc:sldMk cId="1291303975" sldId="278"/>
            <ac:spMk id="36" creationId="{48DCC550-8AE0-062A-FC46-BC6B99E727E4}"/>
          </ac:spMkLst>
        </pc:spChg>
        <pc:picChg chg="del">
          <ac:chgData name="Mijic, Ana" userId="b98434da-b21d-4030-8a0c-c7620cb8c194" providerId="ADAL" clId="{9F11DEDB-099A-40BA-A73B-B00A23AE45C2}" dt="2024-04-22T11:21:51.459" v="4945" actId="478"/>
          <ac:picMkLst>
            <pc:docMk/>
            <pc:sldMk cId="1291303975" sldId="278"/>
            <ac:picMk id="17" creationId="{12B4479A-B48F-D151-0C0A-348A16CE23BD}"/>
          </ac:picMkLst>
        </pc:picChg>
        <pc:picChg chg="add del mod">
          <ac:chgData name="Mijic, Ana" userId="b98434da-b21d-4030-8a0c-c7620cb8c194" providerId="ADAL" clId="{9F11DEDB-099A-40BA-A73B-B00A23AE45C2}" dt="2024-04-21T06:18:57.485" v="1134" actId="478"/>
          <ac:picMkLst>
            <pc:docMk/>
            <pc:sldMk cId="1291303975" sldId="278"/>
            <ac:picMk id="18" creationId="{CBEFFA24-2EE3-4469-752B-9BE5724DBCB6}"/>
          </ac:picMkLst>
        </pc:picChg>
        <pc:picChg chg="add mod">
          <ac:chgData name="Mijic, Ana" userId="b98434da-b21d-4030-8a0c-c7620cb8c194" providerId="ADAL" clId="{9F11DEDB-099A-40BA-A73B-B00A23AE45C2}" dt="2024-04-21T06:21:48.535" v="1145" actId="1076"/>
          <ac:picMkLst>
            <pc:docMk/>
            <pc:sldMk cId="1291303975" sldId="278"/>
            <ac:picMk id="20" creationId="{3DDC3DC5-89CA-DC3B-F4C1-DFF6BED8C475}"/>
          </ac:picMkLst>
        </pc:picChg>
        <pc:picChg chg="add mod">
          <ac:chgData name="Mijic, Ana" userId="b98434da-b21d-4030-8a0c-c7620cb8c194" providerId="ADAL" clId="{9F11DEDB-099A-40BA-A73B-B00A23AE45C2}" dt="2024-04-21T06:21:46.458" v="1144" actId="1076"/>
          <ac:picMkLst>
            <pc:docMk/>
            <pc:sldMk cId="1291303975" sldId="278"/>
            <ac:picMk id="25" creationId="{7ADB788B-6AB5-AC73-DA15-B9B0F871EE0A}"/>
          </ac:picMkLst>
        </pc:picChg>
        <pc:picChg chg="del">
          <ac:chgData name="Mijic, Ana" userId="b98434da-b21d-4030-8a0c-c7620cb8c194" providerId="ADAL" clId="{9F11DEDB-099A-40BA-A73B-B00A23AE45C2}" dt="2024-04-22T11:21:51.459" v="4945" actId="478"/>
          <ac:picMkLst>
            <pc:docMk/>
            <pc:sldMk cId="1291303975" sldId="278"/>
            <ac:picMk id="30" creationId="{1271CF89-EFE6-2984-7F5A-4B8425168A1E}"/>
          </ac:picMkLst>
        </pc:picChg>
        <pc:picChg chg="del">
          <ac:chgData name="Mijic, Ana" userId="b98434da-b21d-4030-8a0c-c7620cb8c194" providerId="ADAL" clId="{9F11DEDB-099A-40BA-A73B-B00A23AE45C2}" dt="2024-04-22T11:21:51.459" v="4945" actId="478"/>
          <ac:picMkLst>
            <pc:docMk/>
            <pc:sldMk cId="1291303975" sldId="278"/>
            <ac:picMk id="34" creationId="{989AA29D-B4A5-AE49-E665-3034CDE13F26}"/>
          </ac:picMkLst>
        </pc:picChg>
      </pc:sldChg>
      <pc:sldChg chg="addSp delSp modSp new del mod modAnim">
        <pc:chgData name="Mijic, Ana" userId="b98434da-b21d-4030-8a0c-c7620cb8c194" providerId="ADAL" clId="{9F11DEDB-099A-40BA-A73B-B00A23AE45C2}" dt="2024-04-23T08:56:14.893" v="10791" actId="2696"/>
        <pc:sldMkLst>
          <pc:docMk/>
          <pc:sldMk cId="855948867" sldId="279"/>
        </pc:sldMkLst>
        <pc:spChg chg="add del mod">
          <ac:chgData name="Mijic, Ana" userId="b98434da-b21d-4030-8a0c-c7620cb8c194" providerId="ADAL" clId="{9F11DEDB-099A-40BA-A73B-B00A23AE45C2}" dt="2024-04-22T13:51:05.942" v="8204" actId="478"/>
          <ac:spMkLst>
            <pc:docMk/>
            <pc:sldMk cId="855948867" sldId="279"/>
            <ac:spMk id="2" creationId="{A73CA7B5-A15C-85EF-A9BE-7017CF0EC406}"/>
          </ac:spMkLst>
        </pc:spChg>
        <pc:spChg chg="add mod">
          <ac:chgData name="Mijic, Ana" userId="b98434da-b21d-4030-8a0c-c7620cb8c194" providerId="ADAL" clId="{9F11DEDB-099A-40BA-A73B-B00A23AE45C2}" dt="2024-04-22T13:48:07.756" v="8112" actId="5793"/>
          <ac:spMkLst>
            <pc:docMk/>
            <pc:sldMk cId="855948867" sldId="279"/>
            <ac:spMk id="3" creationId="{5E2AC9ED-CBF7-309F-FE0D-78DDF2C9D333}"/>
          </ac:spMkLst>
        </pc:spChg>
        <pc:spChg chg="add mod">
          <ac:chgData name="Mijic, Ana" userId="b98434da-b21d-4030-8a0c-c7620cb8c194" providerId="ADAL" clId="{9F11DEDB-099A-40BA-A73B-B00A23AE45C2}" dt="2024-04-22T15:09:27.927" v="8813" actId="20577"/>
          <ac:spMkLst>
            <pc:docMk/>
            <pc:sldMk cId="855948867" sldId="279"/>
            <ac:spMk id="4" creationId="{E30C3845-A600-C26A-0C9E-DB83D77D12C3}"/>
          </ac:spMkLst>
        </pc:spChg>
        <pc:spChg chg="add mod">
          <ac:chgData name="Mijic, Ana" userId="b98434da-b21d-4030-8a0c-c7620cb8c194" providerId="ADAL" clId="{9F11DEDB-099A-40BA-A73B-B00A23AE45C2}" dt="2024-04-22T15:08:07.683" v="8741" actId="207"/>
          <ac:spMkLst>
            <pc:docMk/>
            <pc:sldMk cId="855948867" sldId="279"/>
            <ac:spMk id="7" creationId="{A708404D-143A-5918-9253-F21C2F34020C}"/>
          </ac:spMkLst>
        </pc:spChg>
        <pc:spChg chg="add mod">
          <ac:chgData name="Mijic, Ana" userId="b98434da-b21d-4030-8a0c-c7620cb8c194" providerId="ADAL" clId="{9F11DEDB-099A-40BA-A73B-B00A23AE45C2}" dt="2024-04-22T15:08:02.347" v="8740" actId="207"/>
          <ac:spMkLst>
            <pc:docMk/>
            <pc:sldMk cId="855948867" sldId="279"/>
            <ac:spMk id="8" creationId="{EF69B9EA-8823-401F-41D2-A3EF2A53F739}"/>
          </ac:spMkLst>
        </pc:spChg>
        <pc:spChg chg="add mod">
          <ac:chgData name="Mijic, Ana" userId="b98434da-b21d-4030-8a0c-c7620cb8c194" providerId="ADAL" clId="{9F11DEDB-099A-40BA-A73B-B00A23AE45C2}" dt="2024-04-22T15:09:02.675" v="8810" actId="1076"/>
          <ac:spMkLst>
            <pc:docMk/>
            <pc:sldMk cId="855948867" sldId="279"/>
            <ac:spMk id="10" creationId="{5F0ED46B-9CBF-B4B2-726A-22322D0A3AAC}"/>
          </ac:spMkLst>
        </pc:spChg>
        <pc:spChg chg="add mod">
          <ac:chgData name="Mijic, Ana" userId="b98434da-b21d-4030-8a0c-c7620cb8c194" providerId="ADAL" clId="{9F11DEDB-099A-40BA-A73B-B00A23AE45C2}" dt="2024-04-22T15:05:27.002" v="8692" actId="1076"/>
          <ac:spMkLst>
            <pc:docMk/>
            <pc:sldMk cId="855948867" sldId="279"/>
            <ac:spMk id="12" creationId="{B0073F31-47AB-E398-5DFA-6BA4132798EC}"/>
          </ac:spMkLst>
        </pc:spChg>
        <pc:spChg chg="add mod">
          <ac:chgData name="Mijic, Ana" userId="b98434da-b21d-4030-8a0c-c7620cb8c194" providerId="ADAL" clId="{9F11DEDB-099A-40BA-A73B-B00A23AE45C2}" dt="2024-04-22T15:09:25.998" v="8812" actId="20577"/>
          <ac:spMkLst>
            <pc:docMk/>
            <pc:sldMk cId="855948867" sldId="279"/>
            <ac:spMk id="13" creationId="{1D97340A-22D5-B995-E8BD-BFED9392F9CC}"/>
          </ac:spMkLst>
        </pc:spChg>
        <pc:spChg chg="add mod">
          <ac:chgData name="Mijic, Ana" userId="b98434da-b21d-4030-8a0c-c7620cb8c194" providerId="ADAL" clId="{9F11DEDB-099A-40BA-A73B-B00A23AE45C2}" dt="2024-04-22T15:05:55.319" v="8705" actId="20577"/>
          <ac:spMkLst>
            <pc:docMk/>
            <pc:sldMk cId="855948867" sldId="279"/>
            <ac:spMk id="15" creationId="{1965AC3B-CFAD-4364-BC5B-E26BAA972C5C}"/>
          </ac:spMkLst>
        </pc:spChg>
        <pc:spChg chg="add mod">
          <ac:chgData name="Mijic, Ana" userId="b98434da-b21d-4030-8a0c-c7620cb8c194" providerId="ADAL" clId="{9F11DEDB-099A-40BA-A73B-B00A23AE45C2}" dt="2024-04-22T15:05:34.916" v="8694" actId="1076"/>
          <ac:spMkLst>
            <pc:docMk/>
            <pc:sldMk cId="855948867" sldId="279"/>
            <ac:spMk id="16" creationId="{711B7F15-0DF7-33E4-0A5A-7F2DF2EB85DB}"/>
          </ac:spMkLst>
        </pc:spChg>
        <pc:spChg chg="add mod">
          <ac:chgData name="Mijic, Ana" userId="b98434da-b21d-4030-8a0c-c7620cb8c194" providerId="ADAL" clId="{9F11DEDB-099A-40BA-A73B-B00A23AE45C2}" dt="2024-04-22T13:54:51.579" v="8308" actId="207"/>
          <ac:spMkLst>
            <pc:docMk/>
            <pc:sldMk cId="855948867" sldId="279"/>
            <ac:spMk id="17" creationId="{74E8B117-0AA5-E81A-9153-DD3809ADF797}"/>
          </ac:spMkLst>
        </pc:spChg>
        <pc:spChg chg="add mod">
          <ac:chgData name="Mijic, Ana" userId="b98434da-b21d-4030-8a0c-c7620cb8c194" providerId="ADAL" clId="{9F11DEDB-099A-40BA-A73B-B00A23AE45C2}" dt="2024-04-22T14:57:27.522" v="8574" actId="1076"/>
          <ac:spMkLst>
            <pc:docMk/>
            <pc:sldMk cId="855948867" sldId="279"/>
            <ac:spMk id="18" creationId="{E6EB3896-FDF4-BA5D-DD74-A78712E99A19}"/>
          </ac:spMkLst>
        </pc:spChg>
        <pc:grpChg chg="add mod">
          <ac:chgData name="Mijic, Ana" userId="b98434da-b21d-4030-8a0c-c7620cb8c194" providerId="ADAL" clId="{9F11DEDB-099A-40BA-A73B-B00A23AE45C2}" dt="2024-04-22T13:50:26.645" v="8138" actId="164"/>
          <ac:grpSpMkLst>
            <pc:docMk/>
            <pc:sldMk cId="855948867" sldId="279"/>
            <ac:grpSpMk id="9" creationId="{B9029783-F774-973A-F56C-241E0E99C874}"/>
          </ac:grpSpMkLst>
        </pc:grpChg>
        <pc:picChg chg="add mod">
          <ac:chgData name="Mijic, Ana" userId="b98434da-b21d-4030-8a0c-c7620cb8c194" providerId="ADAL" clId="{9F11DEDB-099A-40BA-A73B-B00A23AE45C2}" dt="2024-04-22T13:50:26.645" v="8138" actId="164"/>
          <ac:picMkLst>
            <pc:docMk/>
            <pc:sldMk cId="855948867" sldId="279"/>
            <ac:picMk id="5" creationId="{1A1B7BE4-4260-5E35-A52F-FED3EC4497E8}"/>
          </ac:picMkLst>
        </pc:picChg>
        <pc:picChg chg="add mod">
          <ac:chgData name="Mijic, Ana" userId="b98434da-b21d-4030-8a0c-c7620cb8c194" providerId="ADAL" clId="{9F11DEDB-099A-40BA-A73B-B00A23AE45C2}" dt="2024-04-22T13:55:36.941" v="8326" actId="1076"/>
          <ac:picMkLst>
            <pc:docMk/>
            <pc:sldMk cId="855948867" sldId="279"/>
            <ac:picMk id="6" creationId="{41AC939F-7888-380E-3603-FC92321905DB}"/>
          </ac:picMkLst>
        </pc:picChg>
        <pc:picChg chg="add del mod">
          <ac:chgData name="Mijic, Ana" userId="b98434da-b21d-4030-8a0c-c7620cb8c194" providerId="ADAL" clId="{9F11DEDB-099A-40BA-A73B-B00A23AE45C2}" dt="2024-04-22T13:50:28.838" v="8139" actId="478"/>
          <ac:picMkLst>
            <pc:docMk/>
            <pc:sldMk cId="855948867" sldId="279"/>
            <ac:picMk id="8" creationId="{40D7F25E-D091-F12E-9BCE-D684DB033C3B}"/>
          </ac:picMkLst>
        </pc:picChg>
        <pc:picChg chg="add mod">
          <ac:chgData name="Mijic, Ana" userId="b98434da-b21d-4030-8a0c-c7620cb8c194" providerId="ADAL" clId="{9F11DEDB-099A-40BA-A73B-B00A23AE45C2}" dt="2024-04-22T15:06:12.491" v="8727" actId="1037"/>
          <ac:picMkLst>
            <pc:docMk/>
            <pc:sldMk cId="855948867" sldId="279"/>
            <ac:picMk id="14" creationId="{2EB15D89-FB3E-6B31-E7E9-914A617E704A}"/>
          </ac:picMkLst>
        </pc:picChg>
        <pc:cxnChg chg="add del">
          <ac:chgData name="Mijic, Ana" userId="b98434da-b21d-4030-8a0c-c7620cb8c194" providerId="ADAL" clId="{9F11DEDB-099A-40BA-A73B-B00A23AE45C2}" dt="2024-04-22T13:50:36.590" v="8141" actId="478"/>
          <ac:cxnSpMkLst>
            <pc:docMk/>
            <pc:sldMk cId="855948867" sldId="279"/>
            <ac:cxnSpMk id="11" creationId="{65869AC2-DB5B-C4CF-33B7-A4BEEF866E01}"/>
          </ac:cxnSpMkLst>
        </pc:cxnChg>
      </pc:sldChg>
      <pc:sldChg chg="addSp delSp modSp add mod delAnim modAnim">
        <pc:chgData name="Mijic, Ana" userId="b98434da-b21d-4030-8a0c-c7620cb8c194" providerId="ADAL" clId="{9F11DEDB-099A-40BA-A73B-B00A23AE45C2}" dt="2024-04-23T11:49:35.008" v="14170"/>
        <pc:sldMkLst>
          <pc:docMk/>
          <pc:sldMk cId="1297777254" sldId="279"/>
        </pc:sldMkLst>
        <pc:spChg chg="del mod">
          <ac:chgData name="Mijic, Ana" userId="b98434da-b21d-4030-8a0c-c7620cb8c194" providerId="ADAL" clId="{9F11DEDB-099A-40BA-A73B-B00A23AE45C2}" dt="2024-04-23T11:49:05.351" v="14160" actId="478"/>
          <ac:spMkLst>
            <pc:docMk/>
            <pc:sldMk cId="1297777254" sldId="279"/>
            <ac:spMk id="10" creationId="{5F0ED46B-9CBF-B4B2-726A-22322D0A3AAC}"/>
          </ac:spMkLst>
        </pc:spChg>
        <pc:spChg chg="mod">
          <ac:chgData name="Mijic, Ana" userId="b98434da-b21d-4030-8a0c-c7620cb8c194" providerId="ADAL" clId="{9F11DEDB-099A-40BA-A73B-B00A23AE45C2}" dt="2024-04-23T11:48:51.531" v="14157" actId="14100"/>
          <ac:spMkLst>
            <pc:docMk/>
            <pc:sldMk cId="1297777254" sldId="279"/>
            <ac:spMk id="13" creationId="{1D97340A-22D5-B995-E8BD-BFED9392F9CC}"/>
          </ac:spMkLst>
        </pc:spChg>
        <pc:spChg chg="del">
          <ac:chgData name="Mijic, Ana" userId="b98434da-b21d-4030-8a0c-c7620cb8c194" providerId="ADAL" clId="{9F11DEDB-099A-40BA-A73B-B00A23AE45C2}" dt="2024-04-23T11:48:00.370" v="14151" actId="478"/>
          <ac:spMkLst>
            <pc:docMk/>
            <pc:sldMk cId="1297777254" sldId="279"/>
            <ac:spMk id="15" creationId="{1965AC3B-CFAD-4364-BC5B-E26BAA972C5C}"/>
          </ac:spMkLst>
        </pc:spChg>
        <pc:picChg chg="add mod">
          <ac:chgData name="Mijic, Ana" userId="b98434da-b21d-4030-8a0c-c7620cb8c194" providerId="ADAL" clId="{9F11DEDB-099A-40BA-A73B-B00A23AE45C2}" dt="2024-04-23T11:48:54.835" v="14158" actId="1076"/>
          <ac:picMkLst>
            <pc:docMk/>
            <pc:sldMk cId="1297777254" sldId="279"/>
            <ac:picMk id="4098" creationId="{44070E9E-BC4B-8DEE-DAD9-4055E81D5C38}"/>
          </ac:picMkLst>
        </pc:picChg>
      </pc:sldChg>
      <pc:sldChg chg="add del">
        <pc:chgData name="Mijic, Ana" userId="b98434da-b21d-4030-8a0c-c7620cb8c194" providerId="ADAL" clId="{9F11DEDB-099A-40BA-A73B-B00A23AE45C2}" dt="2024-04-23T11:47:24.025" v="14149" actId="2696"/>
        <pc:sldMkLst>
          <pc:docMk/>
          <pc:sldMk cId="3394291806" sldId="279"/>
        </pc:sldMkLst>
      </pc:sldChg>
      <pc:sldChg chg="addSp delSp modSp add del mod">
        <pc:chgData name="Mijic, Ana" userId="b98434da-b21d-4030-8a0c-c7620cb8c194" providerId="ADAL" clId="{9F11DEDB-099A-40BA-A73B-B00A23AE45C2}" dt="2024-04-21T08:28:05.431" v="3073" actId="47"/>
        <pc:sldMkLst>
          <pc:docMk/>
          <pc:sldMk cId="2121504663" sldId="280"/>
        </pc:sldMkLst>
        <pc:spChg chg="mod">
          <ac:chgData name="Mijic, Ana" userId="b98434da-b21d-4030-8a0c-c7620cb8c194" providerId="ADAL" clId="{9F11DEDB-099A-40BA-A73B-B00A23AE45C2}" dt="2024-04-21T07:22:09.752" v="2460" actId="1076"/>
          <ac:spMkLst>
            <pc:docMk/>
            <pc:sldMk cId="2121504663" sldId="280"/>
            <ac:spMk id="26" creationId="{64825D3F-2D15-8E63-F529-4D733A5BE925}"/>
          </ac:spMkLst>
        </pc:spChg>
        <pc:spChg chg="mod">
          <ac:chgData name="Mijic, Ana" userId="b98434da-b21d-4030-8a0c-c7620cb8c194" providerId="ADAL" clId="{9F11DEDB-099A-40BA-A73B-B00A23AE45C2}" dt="2024-04-21T07:20:05.437" v="2445" actId="1038"/>
          <ac:spMkLst>
            <pc:docMk/>
            <pc:sldMk cId="2121504663" sldId="280"/>
            <ac:spMk id="36" creationId="{3E9858E4-39BB-9A09-BCB6-301693775754}"/>
          </ac:spMkLst>
        </pc:spChg>
        <pc:cxnChg chg="mod">
          <ac:chgData name="Mijic, Ana" userId="b98434da-b21d-4030-8a0c-c7620cb8c194" providerId="ADAL" clId="{9F11DEDB-099A-40BA-A73B-B00A23AE45C2}" dt="2024-04-21T07:13:43.241" v="2373" actId="14100"/>
          <ac:cxnSpMkLst>
            <pc:docMk/>
            <pc:sldMk cId="2121504663" sldId="280"/>
            <ac:cxnSpMk id="5" creationId="{19E2A1DE-B218-7AFC-310E-FC3C908FB00D}"/>
          </ac:cxnSpMkLst>
        </pc:cxnChg>
        <pc:cxnChg chg="mod">
          <ac:chgData name="Mijic, Ana" userId="b98434da-b21d-4030-8a0c-c7620cb8c194" providerId="ADAL" clId="{9F11DEDB-099A-40BA-A73B-B00A23AE45C2}" dt="2024-04-21T07:23:19.068" v="2463" actId="14100"/>
          <ac:cxnSpMkLst>
            <pc:docMk/>
            <pc:sldMk cId="2121504663" sldId="280"/>
            <ac:cxnSpMk id="8" creationId="{53D84DC1-4C78-CD9D-E1D5-F231B75F7BBC}"/>
          </ac:cxnSpMkLst>
        </pc:cxnChg>
        <pc:cxnChg chg="del mod">
          <ac:chgData name="Mijic, Ana" userId="b98434da-b21d-4030-8a0c-c7620cb8c194" providerId="ADAL" clId="{9F11DEDB-099A-40BA-A73B-B00A23AE45C2}" dt="2024-04-21T07:16:42.832" v="2396" actId="478"/>
          <ac:cxnSpMkLst>
            <pc:docMk/>
            <pc:sldMk cId="2121504663" sldId="280"/>
            <ac:cxnSpMk id="9" creationId="{8C3B3C85-9A63-31D0-5F6E-FDBF00010857}"/>
          </ac:cxnSpMkLst>
        </pc:cxnChg>
        <pc:cxnChg chg="add mod">
          <ac:chgData name="Mijic, Ana" userId="b98434da-b21d-4030-8a0c-c7620cb8c194" providerId="ADAL" clId="{9F11DEDB-099A-40BA-A73B-B00A23AE45C2}" dt="2024-04-21T07:14:51.839" v="2385" actId="693"/>
          <ac:cxnSpMkLst>
            <pc:docMk/>
            <pc:sldMk cId="2121504663" sldId="280"/>
            <ac:cxnSpMk id="11" creationId="{2F68C4F4-3D57-DC32-CBD9-5A4311A99295}"/>
          </ac:cxnSpMkLst>
        </pc:cxnChg>
        <pc:cxnChg chg="mod">
          <ac:chgData name="Mijic, Ana" userId="b98434da-b21d-4030-8a0c-c7620cb8c194" providerId="ADAL" clId="{9F11DEDB-099A-40BA-A73B-B00A23AE45C2}" dt="2024-04-21T07:18:53.935" v="2417" actId="14100"/>
          <ac:cxnSpMkLst>
            <pc:docMk/>
            <pc:sldMk cId="2121504663" sldId="280"/>
            <ac:cxnSpMk id="34" creationId="{4104F3A6-2A3C-FF15-7D04-CB157235D069}"/>
          </ac:cxnSpMkLst>
        </pc:cxnChg>
        <pc:cxnChg chg="add mod">
          <ac:chgData name="Mijic, Ana" userId="b98434da-b21d-4030-8a0c-c7620cb8c194" providerId="ADAL" clId="{9F11DEDB-099A-40BA-A73B-B00A23AE45C2}" dt="2024-04-21T07:14:51.839" v="2385" actId="693"/>
          <ac:cxnSpMkLst>
            <pc:docMk/>
            <pc:sldMk cId="2121504663" sldId="280"/>
            <ac:cxnSpMk id="44" creationId="{C2DA60EE-281A-3F0C-740B-F9F31098CC29}"/>
          </ac:cxnSpMkLst>
        </pc:cxnChg>
        <pc:cxnChg chg="add del mod">
          <ac:chgData name="Mijic, Ana" userId="b98434da-b21d-4030-8a0c-c7620cb8c194" providerId="ADAL" clId="{9F11DEDB-099A-40BA-A73B-B00A23AE45C2}" dt="2024-04-21T07:21:51.408" v="2459" actId="478"/>
          <ac:cxnSpMkLst>
            <pc:docMk/>
            <pc:sldMk cId="2121504663" sldId="280"/>
            <ac:cxnSpMk id="47" creationId="{C3239AB0-48DE-DBB6-BB10-C47C6613FCD8}"/>
          </ac:cxnSpMkLst>
        </pc:cxnChg>
        <pc:cxnChg chg="add mod">
          <ac:chgData name="Mijic, Ana" userId="b98434da-b21d-4030-8a0c-c7620cb8c194" providerId="ADAL" clId="{9F11DEDB-099A-40BA-A73B-B00A23AE45C2}" dt="2024-04-21T07:15:34.645" v="2388" actId="14100"/>
          <ac:cxnSpMkLst>
            <pc:docMk/>
            <pc:sldMk cId="2121504663" sldId="280"/>
            <ac:cxnSpMk id="52" creationId="{827D165A-8797-0ED2-CF7F-50A67CD4818B}"/>
          </ac:cxnSpMkLst>
        </pc:cxnChg>
        <pc:cxnChg chg="add del mod">
          <ac:chgData name="Mijic, Ana" userId="b98434da-b21d-4030-8a0c-c7620cb8c194" providerId="ADAL" clId="{9F11DEDB-099A-40BA-A73B-B00A23AE45C2}" dt="2024-04-21T07:16:22.653" v="2395" actId="478"/>
          <ac:cxnSpMkLst>
            <pc:docMk/>
            <pc:sldMk cId="2121504663" sldId="280"/>
            <ac:cxnSpMk id="71" creationId="{18F240D0-AD94-BF10-706E-DF8866CB0D29}"/>
          </ac:cxnSpMkLst>
        </pc:cxnChg>
        <pc:cxnChg chg="add mod">
          <ac:chgData name="Mijic, Ana" userId="b98434da-b21d-4030-8a0c-c7620cb8c194" providerId="ADAL" clId="{9F11DEDB-099A-40BA-A73B-B00A23AE45C2}" dt="2024-04-21T07:17:07.646" v="2402" actId="208"/>
          <ac:cxnSpMkLst>
            <pc:docMk/>
            <pc:sldMk cId="2121504663" sldId="280"/>
            <ac:cxnSpMk id="74" creationId="{AF01A085-55B1-AACF-4E29-F61E0D50ACE1}"/>
          </ac:cxnSpMkLst>
        </pc:cxnChg>
        <pc:cxnChg chg="add mod">
          <ac:chgData name="Mijic, Ana" userId="b98434da-b21d-4030-8a0c-c7620cb8c194" providerId="ADAL" clId="{9F11DEDB-099A-40BA-A73B-B00A23AE45C2}" dt="2024-04-21T07:20:34.068" v="2449" actId="14100"/>
          <ac:cxnSpMkLst>
            <pc:docMk/>
            <pc:sldMk cId="2121504663" sldId="280"/>
            <ac:cxnSpMk id="78" creationId="{9094DD5B-75D8-B702-A9AF-D227C7A8D799}"/>
          </ac:cxnSpMkLst>
        </pc:cxnChg>
        <pc:cxnChg chg="add mod">
          <ac:chgData name="Mijic, Ana" userId="b98434da-b21d-4030-8a0c-c7620cb8c194" providerId="ADAL" clId="{9F11DEDB-099A-40BA-A73B-B00A23AE45C2}" dt="2024-04-21T07:18:07.405" v="2411" actId="14100"/>
          <ac:cxnSpMkLst>
            <pc:docMk/>
            <pc:sldMk cId="2121504663" sldId="280"/>
            <ac:cxnSpMk id="82" creationId="{74571C53-45AF-BAF7-C72E-43894429F878}"/>
          </ac:cxnSpMkLst>
        </pc:cxnChg>
        <pc:cxnChg chg="add del mod">
          <ac:chgData name="Mijic, Ana" userId="b98434da-b21d-4030-8a0c-c7620cb8c194" providerId="ADAL" clId="{9F11DEDB-099A-40BA-A73B-B00A23AE45C2}" dt="2024-04-21T07:23:15.470" v="2462" actId="478"/>
          <ac:cxnSpMkLst>
            <pc:docMk/>
            <pc:sldMk cId="2121504663" sldId="280"/>
            <ac:cxnSpMk id="86" creationId="{E318A907-F142-F036-EF65-128C062CC7D8}"/>
          </ac:cxnSpMkLst>
        </pc:cxnChg>
        <pc:cxnChg chg="mod">
          <ac:chgData name="Mijic, Ana" userId="b98434da-b21d-4030-8a0c-c7620cb8c194" providerId="ADAL" clId="{9F11DEDB-099A-40BA-A73B-B00A23AE45C2}" dt="2024-04-21T07:20:21.892" v="2447" actId="14100"/>
          <ac:cxnSpMkLst>
            <pc:docMk/>
            <pc:sldMk cId="2121504663" sldId="280"/>
            <ac:cxnSpMk id="91" creationId="{0DDF2F20-711B-66DC-EE58-F6DE27FFE375}"/>
          </ac:cxnSpMkLst>
        </pc:cxnChg>
        <pc:cxnChg chg="mod">
          <ac:chgData name="Mijic, Ana" userId="b98434da-b21d-4030-8a0c-c7620cb8c194" providerId="ADAL" clId="{9F11DEDB-099A-40BA-A73B-B00A23AE45C2}" dt="2024-04-21T07:20:28.198" v="2448" actId="14100"/>
          <ac:cxnSpMkLst>
            <pc:docMk/>
            <pc:sldMk cId="2121504663" sldId="280"/>
            <ac:cxnSpMk id="97" creationId="{1EE58405-F0E0-2AC1-35C6-60E8F8A49DA8}"/>
          </ac:cxnSpMkLst>
        </pc:cxnChg>
        <pc:cxnChg chg="add mod">
          <ac:chgData name="Mijic, Ana" userId="b98434da-b21d-4030-8a0c-c7620cb8c194" providerId="ADAL" clId="{9F11DEDB-099A-40BA-A73B-B00A23AE45C2}" dt="2024-04-21T07:21:31.846" v="2455" actId="208"/>
          <ac:cxnSpMkLst>
            <pc:docMk/>
            <pc:sldMk cId="2121504663" sldId="280"/>
            <ac:cxnSpMk id="107" creationId="{9D8BF999-6644-855E-3D35-36A05AE5DB74}"/>
          </ac:cxnSpMkLst>
        </pc:cxnChg>
        <pc:cxnChg chg="mod">
          <ac:chgData name="Mijic, Ana" userId="b98434da-b21d-4030-8a0c-c7620cb8c194" providerId="ADAL" clId="{9F11DEDB-099A-40BA-A73B-B00A23AE45C2}" dt="2024-04-21T07:23:30.711" v="2464" actId="14100"/>
          <ac:cxnSpMkLst>
            <pc:docMk/>
            <pc:sldMk cId="2121504663" sldId="280"/>
            <ac:cxnSpMk id="108" creationId="{6D7A77A7-72C6-3FBF-0CE2-6FF25289FAAB}"/>
          </ac:cxnSpMkLst>
        </pc:cxnChg>
        <pc:cxnChg chg="add mod">
          <ac:chgData name="Mijic, Ana" userId="b98434da-b21d-4030-8a0c-c7620cb8c194" providerId="ADAL" clId="{9F11DEDB-099A-40BA-A73B-B00A23AE45C2}" dt="2024-04-21T07:21:43.439" v="2458" actId="14100"/>
          <ac:cxnSpMkLst>
            <pc:docMk/>
            <pc:sldMk cId="2121504663" sldId="280"/>
            <ac:cxnSpMk id="113" creationId="{61FAC73B-0A34-5172-1849-E1DCE5216DC7}"/>
          </ac:cxnSpMkLst>
        </pc:cxnChg>
        <pc:cxnChg chg="mod">
          <ac:chgData name="Mijic, Ana" userId="b98434da-b21d-4030-8a0c-c7620cb8c194" providerId="ADAL" clId="{9F11DEDB-099A-40BA-A73B-B00A23AE45C2}" dt="2024-04-21T07:13:35.932" v="2372" actId="14100"/>
          <ac:cxnSpMkLst>
            <pc:docMk/>
            <pc:sldMk cId="2121504663" sldId="280"/>
            <ac:cxnSpMk id="137" creationId="{163177E8-305B-CA53-66CB-27CAA4106B7B}"/>
          </ac:cxnSpMkLst>
        </pc:cxnChg>
      </pc:sldChg>
      <pc:sldChg chg="delSp modSp add del mod">
        <pc:chgData name="Mijic, Ana" userId="b98434da-b21d-4030-8a0c-c7620cb8c194" providerId="ADAL" clId="{9F11DEDB-099A-40BA-A73B-B00A23AE45C2}" dt="2024-04-21T08:28:05.431" v="3073" actId="47"/>
        <pc:sldMkLst>
          <pc:docMk/>
          <pc:sldMk cId="1348948226" sldId="281"/>
        </pc:sldMkLst>
        <pc:spChg chg="del">
          <ac:chgData name="Mijic, Ana" userId="b98434da-b21d-4030-8a0c-c7620cb8c194" providerId="ADAL" clId="{9F11DEDB-099A-40BA-A73B-B00A23AE45C2}" dt="2024-04-21T07:25:13.968" v="2466" actId="478"/>
          <ac:spMkLst>
            <pc:docMk/>
            <pc:sldMk cId="1348948226" sldId="281"/>
            <ac:spMk id="13" creationId="{7160143E-A83E-04BC-3F06-E69B206EECC2}"/>
          </ac:spMkLst>
        </pc:spChg>
        <pc:spChg chg="del">
          <ac:chgData name="Mijic, Ana" userId="b98434da-b21d-4030-8a0c-c7620cb8c194" providerId="ADAL" clId="{9F11DEDB-099A-40BA-A73B-B00A23AE45C2}" dt="2024-04-21T07:25:13.968" v="2466" actId="478"/>
          <ac:spMkLst>
            <pc:docMk/>
            <pc:sldMk cId="1348948226" sldId="281"/>
            <ac:spMk id="59" creationId="{04BABC74-4B6E-712E-9401-0E39FBCF357A}"/>
          </ac:spMkLst>
        </pc:spChg>
        <pc:spChg chg="del">
          <ac:chgData name="Mijic, Ana" userId="b98434da-b21d-4030-8a0c-c7620cb8c194" providerId="ADAL" clId="{9F11DEDB-099A-40BA-A73B-B00A23AE45C2}" dt="2024-04-21T07:25:13.968" v="2466" actId="478"/>
          <ac:spMkLst>
            <pc:docMk/>
            <pc:sldMk cId="1348948226" sldId="281"/>
            <ac:spMk id="60" creationId="{55A48E4C-279C-FC3A-3A6B-7C0575EEE65F}"/>
          </ac:spMkLst>
        </pc:spChg>
        <pc:spChg chg="del">
          <ac:chgData name="Mijic, Ana" userId="b98434da-b21d-4030-8a0c-c7620cb8c194" providerId="ADAL" clId="{9F11DEDB-099A-40BA-A73B-B00A23AE45C2}" dt="2024-04-21T07:25:13.968" v="2466" actId="478"/>
          <ac:spMkLst>
            <pc:docMk/>
            <pc:sldMk cId="1348948226" sldId="281"/>
            <ac:spMk id="61" creationId="{1EA20CA2-A1E1-A45B-8E39-E77CDA7DF08C}"/>
          </ac:spMkLst>
        </pc:spChg>
        <pc:spChg chg="del">
          <ac:chgData name="Mijic, Ana" userId="b98434da-b21d-4030-8a0c-c7620cb8c194" providerId="ADAL" clId="{9F11DEDB-099A-40BA-A73B-B00A23AE45C2}" dt="2024-04-21T07:25:13.968" v="2466" actId="478"/>
          <ac:spMkLst>
            <pc:docMk/>
            <pc:sldMk cId="1348948226" sldId="281"/>
            <ac:spMk id="62" creationId="{CD3AD219-73A1-3EB8-6E06-2037FD9766CE}"/>
          </ac:spMkLst>
        </pc:spChg>
        <pc:spChg chg="del">
          <ac:chgData name="Mijic, Ana" userId="b98434da-b21d-4030-8a0c-c7620cb8c194" providerId="ADAL" clId="{9F11DEDB-099A-40BA-A73B-B00A23AE45C2}" dt="2024-04-21T07:25:13.968" v="2466" actId="478"/>
          <ac:spMkLst>
            <pc:docMk/>
            <pc:sldMk cId="1348948226" sldId="281"/>
            <ac:spMk id="63" creationId="{5522DFF4-1413-C650-4CF1-7E473C30F568}"/>
          </ac:spMkLst>
        </pc:spChg>
        <pc:spChg chg="del">
          <ac:chgData name="Mijic, Ana" userId="b98434da-b21d-4030-8a0c-c7620cb8c194" providerId="ADAL" clId="{9F11DEDB-099A-40BA-A73B-B00A23AE45C2}" dt="2024-04-21T07:25:13.968" v="2466" actId="478"/>
          <ac:spMkLst>
            <pc:docMk/>
            <pc:sldMk cId="1348948226" sldId="281"/>
            <ac:spMk id="64" creationId="{9BAD4A39-5817-27EF-5D0F-C01EFF17AA8E}"/>
          </ac:spMkLst>
        </pc:spChg>
        <pc:spChg chg="del">
          <ac:chgData name="Mijic, Ana" userId="b98434da-b21d-4030-8a0c-c7620cb8c194" providerId="ADAL" clId="{9F11DEDB-099A-40BA-A73B-B00A23AE45C2}" dt="2024-04-21T07:25:13.968" v="2466" actId="478"/>
          <ac:spMkLst>
            <pc:docMk/>
            <pc:sldMk cId="1348948226" sldId="281"/>
            <ac:spMk id="65" creationId="{3D05404D-9198-3490-FA60-F72B7768C7C7}"/>
          </ac:spMkLst>
        </pc:spChg>
        <pc:spChg chg="del">
          <ac:chgData name="Mijic, Ana" userId="b98434da-b21d-4030-8a0c-c7620cb8c194" providerId="ADAL" clId="{9F11DEDB-099A-40BA-A73B-B00A23AE45C2}" dt="2024-04-21T07:25:13.968" v="2466" actId="478"/>
          <ac:spMkLst>
            <pc:docMk/>
            <pc:sldMk cId="1348948226" sldId="281"/>
            <ac:spMk id="66" creationId="{37665170-ED1F-B8E0-C554-11D35D00AFD8}"/>
          </ac:spMkLst>
        </pc:spChg>
        <pc:spChg chg="del">
          <ac:chgData name="Mijic, Ana" userId="b98434da-b21d-4030-8a0c-c7620cb8c194" providerId="ADAL" clId="{9F11DEDB-099A-40BA-A73B-B00A23AE45C2}" dt="2024-04-21T07:25:13.968" v="2466" actId="478"/>
          <ac:spMkLst>
            <pc:docMk/>
            <pc:sldMk cId="1348948226" sldId="281"/>
            <ac:spMk id="67" creationId="{82FF4F3E-4E11-1D0E-7FC3-85895AA93B4F}"/>
          </ac:spMkLst>
        </pc:spChg>
        <pc:spChg chg="del">
          <ac:chgData name="Mijic, Ana" userId="b98434da-b21d-4030-8a0c-c7620cb8c194" providerId="ADAL" clId="{9F11DEDB-099A-40BA-A73B-B00A23AE45C2}" dt="2024-04-21T07:25:13.968" v="2466" actId="478"/>
          <ac:spMkLst>
            <pc:docMk/>
            <pc:sldMk cId="1348948226" sldId="281"/>
            <ac:spMk id="68" creationId="{EB1713A5-6B97-A540-0B9A-95AE96747E01}"/>
          </ac:spMkLst>
        </pc:spChg>
        <pc:spChg chg="del">
          <ac:chgData name="Mijic, Ana" userId="b98434da-b21d-4030-8a0c-c7620cb8c194" providerId="ADAL" clId="{9F11DEDB-099A-40BA-A73B-B00A23AE45C2}" dt="2024-04-21T07:25:13.968" v="2466" actId="478"/>
          <ac:spMkLst>
            <pc:docMk/>
            <pc:sldMk cId="1348948226" sldId="281"/>
            <ac:spMk id="125" creationId="{4C293A16-514D-C2DA-50F8-2D2A2C6A0B48}"/>
          </ac:spMkLst>
        </pc:spChg>
        <pc:spChg chg="del">
          <ac:chgData name="Mijic, Ana" userId="b98434da-b21d-4030-8a0c-c7620cb8c194" providerId="ADAL" clId="{9F11DEDB-099A-40BA-A73B-B00A23AE45C2}" dt="2024-04-21T07:25:13.968" v="2466" actId="478"/>
          <ac:spMkLst>
            <pc:docMk/>
            <pc:sldMk cId="1348948226" sldId="281"/>
            <ac:spMk id="126" creationId="{1C76F5B4-E3C2-D786-3B4A-560C570DCC3C}"/>
          </ac:spMkLst>
        </pc:spChg>
        <pc:cxnChg chg="del mod">
          <ac:chgData name="Mijic, Ana" userId="b98434da-b21d-4030-8a0c-c7620cb8c194" providerId="ADAL" clId="{9F11DEDB-099A-40BA-A73B-B00A23AE45C2}" dt="2024-04-21T07:25:13.968" v="2466" actId="478"/>
          <ac:cxnSpMkLst>
            <pc:docMk/>
            <pc:sldMk cId="1348948226" sldId="281"/>
            <ac:cxnSpMk id="74" creationId="{AF01A085-55B1-AACF-4E29-F61E0D50ACE1}"/>
          </ac:cxnSpMkLst>
        </pc:cxnChg>
        <pc:cxnChg chg="del mod">
          <ac:chgData name="Mijic, Ana" userId="b98434da-b21d-4030-8a0c-c7620cb8c194" providerId="ADAL" clId="{9F11DEDB-099A-40BA-A73B-B00A23AE45C2}" dt="2024-04-21T07:25:25.010" v="2471" actId="478"/>
          <ac:cxnSpMkLst>
            <pc:docMk/>
            <pc:sldMk cId="1348948226" sldId="281"/>
            <ac:cxnSpMk id="78" creationId="{9094DD5B-75D8-B702-A9AF-D227C7A8D799}"/>
          </ac:cxnSpMkLst>
        </pc:cxnChg>
        <pc:cxnChg chg="del mod">
          <ac:chgData name="Mijic, Ana" userId="b98434da-b21d-4030-8a0c-c7620cb8c194" providerId="ADAL" clId="{9F11DEDB-099A-40BA-A73B-B00A23AE45C2}" dt="2024-04-21T07:25:23.139" v="2470" actId="478"/>
          <ac:cxnSpMkLst>
            <pc:docMk/>
            <pc:sldMk cId="1348948226" sldId="281"/>
            <ac:cxnSpMk id="84" creationId="{C32E02F3-A5FE-31DD-FE37-6095E83F7A0D}"/>
          </ac:cxnSpMkLst>
        </pc:cxnChg>
        <pc:cxnChg chg="del mod">
          <ac:chgData name="Mijic, Ana" userId="b98434da-b21d-4030-8a0c-c7620cb8c194" providerId="ADAL" clId="{9F11DEDB-099A-40BA-A73B-B00A23AE45C2}" dt="2024-04-21T07:25:21.725" v="2469" actId="478"/>
          <ac:cxnSpMkLst>
            <pc:docMk/>
            <pc:sldMk cId="1348948226" sldId="281"/>
            <ac:cxnSpMk id="87" creationId="{095BDC3A-E62B-EBDC-3330-CAFCCA9E38B1}"/>
          </ac:cxnSpMkLst>
        </pc:cxnChg>
        <pc:cxnChg chg="del mod">
          <ac:chgData name="Mijic, Ana" userId="b98434da-b21d-4030-8a0c-c7620cb8c194" providerId="ADAL" clId="{9F11DEDB-099A-40BA-A73B-B00A23AE45C2}" dt="2024-04-21T07:25:17.850" v="2467" actId="478"/>
          <ac:cxnSpMkLst>
            <pc:docMk/>
            <pc:sldMk cId="1348948226" sldId="281"/>
            <ac:cxnSpMk id="91" creationId="{0DDF2F20-711B-66DC-EE58-F6DE27FFE375}"/>
          </ac:cxnSpMkLst>
        </pc:cxnChg>
        <pc:cxnChg chg="del mod">
          <ac:chgData name="Mijic, Ana" userId="b98434da-b21d-4030-8a0c-c7620cb8c194" providerId="ADAL" clId="{9F11DEDB-099A-40BA-A73B-B00A23AE45C2}" dt="2024-04-21T07:25:20.053" v="2468" actId="478"/>
          <ac:cxnSpMkLst>
            <pc:docMk/>
            <pc:sldMk cId="1348948226" sldId="281"/>
            <ac:cxnSpMk id="97" creationId="{1EE58405-F0E0-2AC1-35C6-60E8F8A49DA8}"/>
          </ac:cxnSpMkLst>
        </pc:cxnChg>
        <pc:cxnChg chg="del mod">
          <ac:chgData name="Mijic, Ana" userId="b98434da-b21d-4030-8a0c-c7620cb8c194" providerId="ADAL" clId="{9F11DEDB-099A-40BA-A73B-B00A23AE45C2}" dt="2024-04-21T07:25:26.203" v="2472" actId="478"/>
          <ac:cxnSpMkLst>
            <pc:docMk/>
            <pc:sldMk cId="1348948226" sldId="281"/>
            <ac:cxnSpMk id="100" creationId="{DA00E786-3060-9D5F-8CCE-E8C3CF7AE00A}"/>
          </ac:cxnSpMkLst>
        </pc:cxnChg>
        <pc:cxnChg chg="del mod">
          <ac:chgData name="Mijic, Ana" userId="b98434da-b21d-4030-8a0c-c7620cb8c194" providerId="ADAL" clId="{9F11DEDB-099A-40BA-A73B-B00A23AE45C2}" dt="2024-04-21T07:25:28.155" v="2473" actId="478"/>
          <ac:cxnSpMkLst>
            <pc:docMk/>
            <pc:sldMk cId="1348948226" sldId="281"/>
            <ac:cxnSpMk id="105" creationId="{1D0FC2A7-B514-4621-6AD6-C32736E694B3}"/>
          </ac:cxnSpMkLst>
        </pc:cxnChg>
        <pc:cxnChg chg="del mod">
          <ac:chgData name="Mijic, Ana" userId="b98434da-b21d-4030-8a0c-c7620cb8c194" providerId="ADAL" clId="{9F11DEDB-099A-40BA-A73B-B00A23AE45C2}" dt="2024-04-21T07:25:29.803" v="2474" actId="478"/>
          <ac:cxnSpMkLst>
            <pc:docMk/>
            <pc:sldMk cId="1348948226" sldId="281"/>
            <ac:cxnSpMk id="108" creationId="{6D7A77A7-72C6-3FBF-0CE2-6FF25289FAAB}"/>
          </ac:cxnSpMkLst>
        </pc:cxnChg>
        <pc:cxnChg chg="del mod">
          <ac:chgData name="Mijic, Ana" userId="b98434da-b21d-4030-8a0c-c7620cb8c194" providerId="ADAL" clId="{9F11DEDB-099A-40BA-A73B-B00A23AE45C2}" dt="2024-04-21T07:25:31.402" v="2475" actId="478"/>
          <ac:cxnSpMkLst>
            <pc:docMk/>
            <pc:sldMk cId="1348948226" sldId="281"/>
            <ac:cxnSpMk id="112" creationId="{4FF569A2-FA5C-42EA-97CD-D723DFCB237B}"/>
          </ac:cxnSpMkLst>
        </pc:cxnChg>
        <pc:cxnChg chg="del mod">
          <ac:chgData name="Mijic, Ana" userId="b98434da-b21d-4030-8a0c-c7620cb8c194" providerId="ADAL" clId="{9F11DEDB-099A-40BA-A73B-B00A23AE45C2}" dt="2024-04-21T07:25:46.829" v="2480" actId="478"/>
          <ac:cxnSpMkLst>
            <pc:docMk/>
            <pc:sldMk cId="1348948226" sldId="281"/>
            <ac:cxnSpMk id="116" creationId="{97C4882D-1269-18CB-7481-B900E9281DB2}"/>
          </ac:cxnSpMkLst>
        </pc:cxnChg>
        <pc:cxnChg chg="del mod">
          <ac:chgData name="Mijic, Ana" userId="b98434da-b21d-4030-8a0c-c7620cb8c194" providerId="ADAL" clId="{9F11DEDB-099A-40BA-A73B-B00A23AE45C2}" dt="2024-04-21T07:25:45.447" v="2479" actId="478"/>
          <ac:cxnSpMkLst>
            <pc:docMk/>
            <pc:sldMk cId="1348948226" sldId="281"/>
            <ac:cxnSpMk id="119" creationId="{3FAF8C2F-B982-CACF-6225-6D531D932CE5}"/>
          </ac:cxnSpMkLst>
        </pc:cxnChg>
        <pc:cxnChg chg="del mod">
          <ac:chgData name="Mijic, Ana" userId="b98434da-b21d-4030-8a0c-c7620cb8c194" providerId="ADAL" clId="{9F11DEDB-099A-40BA-A73B-B00A23AE45C2}" dt="2024-04-21T07:25:33.222" v="2476" actId="478"/>
          <ac:cxnSpMkLst>
            <pc:docMk/>
            <pc:sldMk cId="1348948226" sldId="281"/>
            <ac:cxnSpMk id="129" creationId="{DD961749-CDAB-24D8-7BBA-BF06C5684D9E}"/>
          </ac:cxnSpMkLst>
        </pc:cxnChg>
        <pc:cxnChg chg="del mod">
          <ac:chgData name="Mijic, Ana" userId="b98434da-b21d-4030-8a0c-c7620cb8c194" providerId="ADAL" clId="{9F11DEDB-099A-40BA-A73B-B00A23AE45C2}" dt="2024-04-21T07:25:42.077" v="2477" actId="478"/>
          <ac:cxnSpMkLst>
            <pc:docMk/>
            <pc:sldMk cId="1348948226" sldId="281"/>
            <ac:cxnSpMk id="137" creationId="{163177E8-305B-CA53-66CB-27CAA4106B7B}"/>
          </ac:cxnSpMkLst>
        </pc:cxnChg>
        <pc:cxnChg chg="del mod">
          <ac:chgData name="Mijic, Ana" userId="b98434da-b21d-4030-8a0c-c7620cb8c194" providerId="ADAL" clId="{9F11DEDB-099A-40BA-A73B-B00A23AE45C2}" dt="2024-04-21T07:25:43.731" v="2478" actId="478"/>
          <ac:cxnSpMkLst>
            <pc:docMk/>
            <pc:sldMk cId="1348948226" sldId="281"/>
            <ac:cxnSpMk id="141" creationId="{1D78543A-CD24-213E-656F-3A02FECCEEBE}"/>
          </ac:cxnSpMkLst>
        </pc:cxnChg>
      </pc:sldChg>
      <pc:sldChg chg="addSp delSp modSp add del mod modAnim modShow">
        <pc:chgData name="Mijic, Ana" userId="b98434da-b21d-4030-8a0c-c7620cb8c194" providerId="ADAL" clId="{9F11DEDB-099A-40BA-A73B-B00A23AE45C2}" dt="2024-04-23T08:56:14.893" v="10791" actId="2696"/>
        <pc:sldMkLst>
          <pc:docMk/>
          <pc:sldMk cId="2684988962" sldId="282"/>
        </pc:sldMkLst>
        <pc:spChg chg="del mod">
          <ac:chgData name="Mijic, Ana" userId="b98434da-b21d-4030-8a0c-c7620cb8c194" providerId="ADAL" clId="{9F11DEDB-099A-40BA-A73B-B00A23AE45C2}" dt="2024-04-21T08:28:24.020" v="3095" actId="478"/>
          <ac:spMkLst>
            <pc:docMk/>
            <pc:sldMk cId="2684988962" sldId="282"/>
            <ac:spMk id="2" creationId="{506D6A98-13F5-8A22-4225-51195FB4A2F7}"/>
          </ac:spMkLst>
        </pc:spChg>
        <pc:spChg chg="del">
          <ac:chgData name="Mijic, Ana" userId="b98434da-b21d-4030-8a0c-c7620cb8c194" providerId="ADAL" clId="{9F11DEDB-099A-40BA-A73B-B00A23AE45C2}" dt="2024-04-22T11:57:17.565" v="5671" actId="478"/>
          <ac:spMkLst>
            <pc:docMk/>
            <pc:sldMk cId="2684988962" sldId="282"/>
            <ac:spMk id="10" creationId="{85309D50-CAFD-4EAF-F8AE-140A048B814E}"/>
          </ac:spMkLst>
        </pc:spChg>
        <pc:spChg chg="del">
          <ac:chgData name="Mijic, Ana" userId="b98434da-b21d-4030-8a0c-c7620cb8c194" providerId="ADAL" clId="{9F11DEDB-099A-40BA-A73B-B00A23AE45C2}" dt="2024-04-22T11:57:20.282" v="5672" actId="478"/>
          <ac:spMkLst>
            <pc:docMk/>
            <pc:sldMk cId="2684988962" sldId="282"/>
            <ac:spMk id="12" creationId="{62427131-6AAB-6F79-827D-3BECAA56037A}"/>
          </ac:spMkLst>
        </pc:spChg>
        <pc:spChg chg="add mod">
          <ac:chgData name="Mijic, Ana" userId="b98434da-b21d-4030-8a0c-c7620cb8c194" providerId="ADAL" clId="{9F11DEDB-099A-40BA-A73B-B00A23AE45C2}" dt="2024-04-21T08:27:19.483" v="3071"/>
          <ac:spMkLst>
            <pc:docMk/>
            <pc:sldMk cId="2684988962" sldId="282"/>
            <ac:spMk id="14" creationId="{01C43004-2FD9-0223-75F4-6968E34CB9AD}"/>
          </ac:spMkLst>
        </pc:spChg>
        <pc:spChg chg="mod">
          <ac:chgData name="Mijic, Ana" userId="b98434da-b21d-4030-8a0c-c7620cb8c194" providerId="ADAL" clId="{9F11DEDB-099A-40BA-A73B-B00A23AE45C2}" dt="2024-04-22T11:58:55.717" v="5725" actId="1076"/>
          <ac:spMkLst>
            <pc:docMk/>
            <pc:sldMk cId="2684988962" sldId="282"/>
            <ac:spMk id="15" creationId="{8DED158B-8AE7-570C-8BBC-DB27269793A0}"/>
          </ac:spMkLst>
        </pc:spChg>
        <pc:spChg chg="mod">
          <ac:chgData name="Mijic, Ana" userId="b98434da-b21d-4030-8a0c-c7620cb8c194" providerId="ADAL" clId="{9F11DEDB-099A-40BA-A73B-B00A23AE45C2}" dt="2024-04-21T07:29:28.525" v="2514" actId="20577"/>
          <ac:spMkLst>
            <pc:docMk/>
            <pc:sldMk cId="2684988962" sldId="282"/>
            <ac:spMk id="20" creationId="{A67E2C97-71F6-CCA2-CDB0-DB13E3504F43}"/>
          </ac:spMkLst>
        </pc:spChg>
        <pc:spChg chg="add mod">
          <ac:chgData name="Mijic, Ana" userId="b98434da-b21d-4030-8a0c-c7620cb8c194" providerId="ADAL" clId="{9F11DEDB-099A-40BA-A73B-B00A23AE45C2}" dt="2024-04-21T08:27:19.483" v="3071"/>
          <ac:spMkLst>
            <pc:docMk/>
            <pc:sldMk cId="2684988962" sldId="282"/>
            <ac:spMk id="29" creationId="{CB006ADF-4FC1-F5D3-3A4C-629A8DD51988}"/>
          </ac:spMkLst>
        </pc:spChg>
        <pc:spChg chg="add del mod">
          <ac:chgData name="Mijic, Ana" userId="b98434da-b21d-4030-8a0c-c7620cb8c194" providerId="ADAL" clId="{9F11DEDB-099A-40BA-A73B-B00A23AE45C2}" dt="2024-04-21T08:28:26.139" v="3096" actId="478"/>
          <ac:spMkLst>
            <pc:docMk/>
            <pc:sldMk cId="2684988962" sldId="282"/>
            <ac:spMk id="33" creationId="{D468D3C1-F0E6-DE65-7807-75833AD0910C}"/>
          </ac:spMkLst>
        </pc:spChg>
        <pc:spChg chg="del mod">
          <ac:chgData name="Mijic, Ana" userId="b98434da-b21d-4030-8a0c-c7620cb8c194" providerId="ADAL" clId="{9F11DEDB-099A-40BA-A73B-B00A23AE45C2}" dt="2024-04-22T11:57:26.753" v="5674" actId="478"/>
          <ac:spMkLst>
            <pc:docMk/>
            <pc:sldMk cId="2684988962" sldId="282"/>
            <ac:spMk id="35" creationId="{F204C93D-74D1-A39C-B70D-FDA3F62BA1A2}"/>
          </ac:spMkLst>
        </pc:spChg>
        <pc:spChg chg="add mod">
          <ac:chgData name="Mijic, Ana" userId="b98434da-b21d-4030-8a0c-c7620cb8c194" providerId="ADAL" clId="{9F11DEDB-099A-40BA-A73B-B00A23AE45C2}" dt="2024-04-22T11:57:43.310" v="5686" actId="20577"/>
          <ac:spMkLst>
            <pc:docMk/>
            <pc:sldMk cId="2684988962" sldId="282"/>
            <ac:spMk id="45" creationId="{A7EE3F35-5596-C529-3C6C-067286A51728}"/>
          </ac:spMkLst>
        </pc:spChg>
        <pc:grpChg chg="add del mod">
          <ac:chgData name="Mijic, Ana" userId="b98434da-b21d-4030-8a0c-c7620cb8c194" providerId="ADAL" clId="{9F11DEDB-099A-40BA-A73B-B00A23AE45C2}" dt="2024-04-22T11:57:50.037" v="5687" actId="478"/>
          <ac:grpSpMkLst>
            <pc:docMk/>
            <pc:sldMk cId="2684988962" sldId="282"/>
            <ac:grpSpMk id="46" creationId="{BFD1C3EF-F548-0929-2D90-7329C23C0F58}"/>
          </ac:grpSpMkLst>
        </pc:grpChg>
        <pc:picChg chg="mod">
          <ac:chgData name="Mijic, Ana" userId="b98434da-b21d-4030-8a0c-c7620cb8c194" providerId="ADAL" clId="{9F11DEDB-099A-40BA-A73B-B00A23AE45C2}" dt="2024-04-21T08:35:16.702" v="3803"/>
          <ac:picMkLst>
            <pc:docMk/>
            <pc:sldMk cId="2684988962" sldId="282"/>
            <ac:picMk id="47" creationId="{17CF9A50-2F1E-8665-8871-5869A3411798}"/>
          </ac:picMkLst>
        </pc:picChg>
        <pc:picChg chg="mod">
          <ac:chgData name="Mijic, Ana" userId="b98434da-b21d-4030-8a0c-c7620cb8c194" providerId="ADAL" clId="{9F11DEDB-099A-40BA-A73B-B00A23AE45C2}" dt="2024-04-21T08:35:16.702" v="3803"/>
          <ac:picMkLst>
            <pc:docMk/>
            <pc:sldMk cId="2684988962" sldId="282"/>
            <ac:picMk id="48" creationId="{83B942A8-5E42-8807-A4B3-534AA05B0C5A}"/>
          </ac:picMkLst>
        </pc:picChg>
        <pc:picChg chg="mod">
          <ac:chgData name="Mijic, Ana" userId="b98434da-b21d-4030-8a0c-c7620cb8c194" providerId="ADAL" clId="{9F11DEDB-099A-40BA-A73B-B00A23AE45C2}" dt="2024-04-21T08:35:16.702" v="3803"/>
          <ac:picMkLst>
            <pc:docMk/>
            <pc:sldMk cId="2684988962" sldId="282"/>
            <ac:picMk id="49" creationId="{6B1F2888-F8F2-F020-A39A-A6A2B1C77280}"/>
          </ac:picMkLst>
        </pc:picChg>
        <pc:cxnChg chg="del mod">
          <ac:chgData name="Mijic, Ana" userId="b98434da-b21d-4030-8a0c-c7620cb8c194" providerId="ADAL" clId="{9F11DEDB-099A-40BA-A73B-B00A23AE45C2}" dt="2024-04-21T07:26:57.393" v="2485" actId="478"/>
          <ac:cxnSpMkLst>
            <pc:docMk/>
            <pc:sldMk cId="2684988962" sldId="282"/>
            <ac:cxnSpMk id="5" creationId="{19E2A1DE-B218-7AFC-310E-FC3C908FB00D}"/>
          </ac:cxnSpMkLst>
        </pc:cxnChg>
        <pc:cxnChg chg="del mod">
          <ac:chgData name="Mijic, Ana" userId="b98434da-b21d-4030-8a0c-c7620cb8c194" providerId="ADAL" clId="{9F11DEDB-099A-40BA-A73B-B00A23AE45C2}" dt="2024-04-21T07:27:07.986" v="2488" actId="478"/>
          <ac:cxnSpMkLst>
            <pc:docMk/>
            <pc:sldMk cId="2684988962" sldId="282"/>
            <ac:cxnSpMk id="8" creationId="{53D84DC1-4C78-CD9D-E1D5-F231B75F7BBC}"/>
          </ac:cxnSpMkLst>
        </pc:cxnChg>
        <pc:cxnChg chg="add del mod">
          <ac:chgData name="Mijic, Ana" userId="b98434da-b21d-4030-8a0c-c7620cb8c194" providerId="ADAL" clId="{9F11DEDB-099A-40BA-A73B-B00A23AE45C2}" dt="2024-04-21T07:27:03.541" v="2487" actId="14100"/>
          <ac:cxnSpMkLst>
            <pc:docMk/>
            <pc:sldMk cId="2684988962" sldId="282"/>
            <ac:cxnSpMk id="11" creationId="{2F68C4F4-3D57-DC32-CBD9-5A4311A99295}"/>
          </ac:cxnSpMkLst>
        </pc:cxnChg>
        <pc:cxnChg chg="del mod">
          <ac:chgData name="Mijic, Ana" userId="b98434da-b21d-4030-8a0c-c7620cb8c194" providerId="ADAL" clId="{9F11DEDB-099A-40BA-A73B-B00A23AE45C2}" dt="2024-04-21T07:27:18.884" v="2493" actId="478"/>
          <ac:cxnSpMkLst>
            <pc:docMk/>
            <pc:sldMk cId="2684988962" sldId="282"/>
            <ac:cxnSpMk id="34" creationId="{4104F3A6-2A3C-FF15-7D04-CB157235D069}"/>
          </ac:cxnSpMkLst>
        </pc:cxnChg>
        <pc:cxnChg chg="del mod">
          <ac:chgData name="Mijic, Ana" userId="b98434da-b21d-4030-8a0c-c7620cb8c194" providerId="ADAL" clId="{9F11DEDB-099A-40BA-A73B-B00A23AE45C2}" dt="2024-04-21T07:26:59.596" v="2486" actId="478"/>
          <ac:cxnSpMkLst>
            <pc:docMk/>
            <pc:sldMk cId="2684988962" sldId="282"/>
            <ac:cxnSpMk id="44" creationId="{C2DA60EE-281A-3F0C-740B-F9F31098CC29}"/>
          </ac:cxnSpMkLst>
        </pc:cxnChg>
        <pc:cxnChg chg="mod">
          <ac:chgData name="Mijic, Ana" userId="b98434da-b21d-4030-8a0c-c7620cb8c194" providerId="ADAL" clId="{9F11DEDB-099A-40BA-A73B-B00A23AE45C2}" dt="2024-04-21T07:27:16.747" v="2492" actId="14100"/>
          <ac:cxnSpMkLst>
            <pc:docMk/>
            <pc:sldMk cId="2684988962" sldId="282"/>
            <ac:cxnSpMk id="52" creationId="{827D165A-8797-0ED2-CF7F-50A67CD4818B}"/>
          </ac:cxnSpMkLst>
        </pc:cxnChg>
        <pc:cxnChg chg="del mod">
          <ac:chgData name="Mijic, Ana" userId="b98434da-b21d-4030-8a0c-c7620cb8c194" providerId="ADAL" clId="{9F11DEDB-099A-40BA-A73B-B00A23AE45C2}" dt="2024-04-21T07:27:10.041" v="2489" actId="478"/>
          <ac:cxnSpMkLst>
            <pc:docMk/>
            <pc:sldMk cId="2684988962" sldId="282"/>
            <ac:cxnSpMk id="82" creationId="{74571C53-45AF-BAF7-C72E-43894429F878}"/>
          </ac:cxnSpMkLst>
        </pc:cxnChg>
        <pc:cxnChg chg="del mod">
          <ac:chgData name="Mijic, Ana" userId="b98434da-b21d-4030-8a0c-c7620cb8c194" providerId="ADAL" clId="{9F11DEDB-099A-40BA-A73B-B00A23AE45C2}" dt="2024-04-21T07:27:20.890" v="2494" actId="478"/>
          <ac:cxnSpMkLst>
            <pc:docMk/>
            <pc:sldMk cId="2684988962" sldId="282"/>
            <ac:cxnSpMk id="107" creationId="{9D8BF999-6644-855E-3D35-36A05AE5DB74}"/>
          </ac:cxnSpMkLst>
        </pc:cxnChg>
        <pc:cxnChg chg="mod">
          <ac:chgData name="Mijic, Ana" userId="b98434da-b21d-4030-8a0c-c7620cb8c194" providerId="ADAL" clId="{9F11DEDB-099A-40BA-A73B-B00A23AE45C2}" dt="2024-04-21T07:27:34.143" v="2495" actId="14100"/>
          <ac:cxnSpMkLst>
            <pc:docMk/>
            <pc:sldMk cId="2684988962" sldId="282"/>
            <ac:cxnSpMk id="113" creationId="{61FAC73B-0A34-5172-1849-E1DCE5216DC7}"/>
          </ac:cxnSpMkLst>
        </pc:cxnChg>
      </pc:sldChg>
      <pc:sldChg chg="add">
        <pc:chgData name="Mijic, Ana" userId="b98434da-b21d-4030-8a0c-c7620cb8c194" providerId="ADAL" clId="{9F11DEDB-099A-40BA-A73B-B00A23AE45C2}" dt="2024-04-23T08:56:19.029" v="10792"/>
        <pc:sldMkLst>
          <pc:docMk/>
          <pc:sldMk cId="3080792729" sldId="282"/>
        </pc:sldMkLst>
      </pc:sldChg>
      <pc:sldChg chg="add">
        <pc:chgData name="Mijic, Ana" userId="b98434da-b21d-4030-8a0c-c7620cb8c194" providerId="ADAL" clId="{9F11DEDB-099A-40BA-A73B-B00A23AE45C2}" dt="2024-04-23T08:56:19.029" v="10792"/>
        <pc:sldMkLst>
          <pc:docMk/>
          <pc:sldMk cId="452604421" sldId="283"/>
        </pc:sldMkLst>
      </pc:sldChg>
      <pc:sldChg chg="addSp delSp modSp add del mod modAnim modShow">
        <pc:chgData name="Mijic, Ana" userId="b98434da-b21d-4030-8a0c-c7620cb8c194" providerId="ADAL" clId="{9F11DEDB-099A-40BA-A73B-B00A23AE45C2}" dt="2024-04-23T08:56:14.893" v="10791" actId="2696"/>
        <pc:sldMkLst>
          <pc:docMk/>
          <pc:sldMk cId="3050653583" sldId="283"/>
        </pc:sldMkLst>
        <pc:spChg chg="del">
          <ac:chgData name="Mijic, Ana" userId="b98434da-b21d-4030-8a0c-c7620cb8c194" providerId="ADAL" clId="{9F11DEDB-099A-40BA-A73B-B00A23AE45C2}" dt="2024-04-21T08:29:29.620" v="3231" actId="478"/>
          <ac:spMkLst>
            <pc:docMk/>
            <pc:sldMk cId="3050653583" sldId="283"/>
            <ac:spMk id="2" creationId="{506D6A98-13F5-8A22-4225-51195FB4A2F7}"/>
          </ac:spMkLst>
        </pc:spChg>
        <pc:spChg chg="add mod">
          <ac:chgData name="Mijic, Ana" userId="b98434da-b21d-4030-8a0c-c7620cb8c194" providerId="ADAL" clId="{9F11DEDB-099A-40BA-A73B-B00A23AE45C2}" dt="2024-04-21T07:30:27.792" v="2517"/>
          <ac:spMkLst>
            <pc:docMk/>
            <pc:sldMk cId="3050653583" sldId="283"/>
            <ac:spMk id="5" creationId="{CB4CFA41-2543-E856-9095-531970DCA8CF}"/>
          </ac:spMkLst>
        </pc:spChg>
        <pc:spChg chg="add mod">
          <ac:chgData name="Mijic, Ana" userId="b98434da-b21d-4030-8a0c-c7620cb8c194" providerId="ADAL" clId="{9F11DEDB-099A-40BA-A73B-B00A23AE45C2}" dt="2024-04-21T07:30:27.792" v="2517"/>
          <ac:spMkLst>
            <pc:docMk/>
            <pc:sldMk cId="3050653583" sldId="283"/>
            <ac:spMk id="7" creationId="{1D91704C-90BC-19B0-161A-96569CD33CE4}"/>
          </ac:spMkLst>
        </pc:spChg>
        <pc:spChg chg="add mod">
          <ac:chgData name="Mijic, Ana" userId="b98434da-b21d-4030-8a0c-c7620cb8c194" providerId="ADAL" clId="{9F11DEDB-099A-40BA-A73B-B00A23AE45C2}" dt="2024-04-21T07:30:27.792" v="2517"/>
          <ac:spMkLst>
            <pc:docMk/>
            <pc:sldMk cId="3050653583" sldId="283"/>
            <ac:spMk id="8" creationId="{64EC7961-221D-A5FC-BBB0-8D66E0F822B3}"/>
          </ac:spMkLst>
        </pc:spChg>
        <pc:spChg chg="add mod">
          <ac:chgData name="Mijic, Ana" userId="b98434da-b21d-4030-8a0c-c7620cb8c194" providerId="ADAL" clId="{9F11DEDB-099A-40BA-A73B-B00A23AE45C2}" dt="2024-04-21T07:30:27.792" v="2517"/>
          <ac:spMkLst>
            <pc:docMk/>
            <pc:sldMk cId="3050653583" sldId="283"/>
            <ac:spMk id="9" creationId="{F7E7AB24-2E1C-A619-FF66-F935FCB72FAD}"/>
          </ac:spMkLst>
        </pc:spChg>
        <pc:spChg chg="add mod">
          <ac:chgData name="Mijic, Ana" userId="b98434da-b21d-4030-8a0c-c7620cb8c194" providerId="ADAL" clId="{9F11DEDB-099A-40BA-A73B-B00A23AE45C2}" dt="2024-04-21T07:30:27.792" v="2517"/>
          <ac:spMkLst>
            <pc:docMk/>
            <pc:sldMk cId="3050653583" sldId="283"/>
            <ac:spMk id="13" creationId="{B1A6DFC2-3322-0D84-9D23-B3FC05FE260A}"/>
          </ac:spMkLst>
        </pc:spChg>
        <pc:spChg chg="add mod">
          <ac:chgData name="Mijic, Ana" userId="b98434da-b21d-4030-8a0c-c7620cb8c194" providerId="ADAL" clId="{9F11DEDB-099A-40BA-A73B-B00A23AE45C2}" dt="2024-04-21T07:30:27.792" v="2517"/>
          <ac:spMkLst>
            <pc:docMk/>
            <pc:sldMk cId="3050653583" sldId="283"/>
            <ac:spMk id="14" creationId="{B4FF5C52-9A06-F2A3-21DF-726B69DBB532}"/>
          </ac:spMkLst>
        </pc:spChg>
        <pc:spChg chg="add mod">
          <ac:chgData name="Mijic, Ana" userId="b98434da-b21d-4030-8a0c-c7620cb8c194" providerId="ADAL" clId="{9F11DEDB-099A-40BA-A73B-B00A23AE45C2}" dt="2024-04-21T07:30:27.792" v="2517"/>
          <ac:spMkLst>
            <pc:docMk/>
            <pc:sldMk cId="3050653583" sldId="283"/>
            <ac:spMk id="29" creationId="{D47CD8FA-2AC0-FAF0-2F9C-74B2F5ED5E7F}"/>
          </ac:spMkLst>
        </pc:spChg>
        <pc:spChg chg="add mod">
          <ac:chgData name="Mijic, Ana" userId="b98434da-b21d-4030-8a0c-c7620cb8c194" providerId="ADAL" clId="{9F11DEDB-099A-40BA-A73B-B00A23AE45C2}" dt="2024-04-21T07:30:27.792" v="2517"/>
          <ac:spMkLst>
            <pc:docMk/>
            <pc:sldMk cId="3050653583" sldId="283"/>
            <ac:spMk id="30" creationId="{8E1736D5-7E31-6836-4CD9-E474F13E27A8}"/>
          </ac:spMkLst>
        </pc:spChg>
        <pc:spChg chg="add mod">
          <ac:chgData name="Mijic, Ana" userId="b98434da-b21d-4030-8a0c-c7620cb8c194" providerId="ADAL" clId="{9F11DEDB-099A-40BA-A73B-B00A23AE45C2}" dt="2024-04-21T07:30:27.792" v="2517"/>
          <ac:spMkLst>
            <pc:docMk/>
            <pc:sldMk cId="3050653583" sldId="283"/>
            <ac:spMk id="33" creationId="{1F8DCF6C-0FC6-DA7D-6BC7-C175ECBA7CEB}"/>
          </ac:spMkLst>
        </pc:spChg>
        <pc:spChg chg="add mod">
          <ac:chgData name="Mijic, Ana" userId="b98434da-b21d-4030-8a0c-c7620cb8c194" providerId="ADAL" clId="{9F11DEDB-099A-40BA-A73B-B00A23AE45C2}" dt="2024-04-21T07:30:27.792" v="2517"/>
          <ac:spMkLst>
            <pc:docMk/>
            <pc:sldMk cId="3050653583" sldId="283"/>
            <ac:spMk id="34" creationId="{76FE0873-D6E7-D181-E9F9-14AD918B1E1E}"/>
          </ac:spMkLst>
        </pc:spChg>
        <pc:spChg chg="add mod">
          <ac:chgData name="Mijic, Ana" userId="b98434da-b21d-4030-8a0c-c7620cb8c194" providerId="ADAL" clId="{9F11DEDB-099A-40BA-A73B-B00A23AE45C2}" dt="2024-04-21T07:30:27.792" v="2517"/>
          <ac:spMkLst>
            <pc:docMk/>
            <pc:sldMk cId="3050653583" sldId="283"/>
            <ac:spMk id="44" creationId="{C3002A6F-1B68-6696-9051-530AC57FD787}"/>
          </ac:spMkLst>
        </pc:spChg>
        <pc:spChg chg="add mod">
          <ac:chgData name="Mijic, Ana" userId="b98434da-b21d-4030-8a0c-c7620cb8c194" providerId="ADAL" clId="{9F11DEDB-099A-40BA-A73B-B00A23AE45C2}" dt="2024-04-21T07:30:27.792" v="2517"/>
          <ac:spMkLst>
            <pc:docMk/>
            <pc:sldMk cId="3050653583" sldId="283"/>
            <ac:spMk id="45" creationId="{41FFA130-045F-5632-535A-FF4615DADC3A}"/>
          </ac:spMkLst>
        </pc:spChg>
        <pc:spChg chg="add mod">
          <ac:chgData name="Mijic, Ana" userId="b98434da-b21d-4030-8a0c-c7620cb8c194" providerId="ADAL" clId="{9F11DEDB-099A-40BA-A73B-B00A23AE45C2}" dt="2024-04-21T07:30:46.442" v="2518"/>
          <ac:spMkLst>
            <pc:docMk/>
            <pc:sldMk cId="3050653583" sldId="283"/>
            <ac:spMk id="47" creationId="{D70351E7-6231-59DD-0E09-044D6756996B}"/>
          </ac:spMkLst>
        </pc:spChg>
        <pc:spChg chg="add mod">
          <ac:chgData name="Mijic, Ana" userId="b98434da-b21d-4030-8a0c-c7620cb8c194" providerId="ADAL" clId="{9F11DEDB-099A-40BA-A73B-B00A23AE45C2}" dt="2024-04-21T08:27:26.757" v="3072"/>
          <ac:spMkLst>
            <pc:docMk/>
            <pc:sldMk cId="3050653583" sldId="283"/>
            <ac:spMk id="48" creationId="{71967968-A625-F1E1-61DD-232F2305F164}"/>
          </ac:spMkLst>
        </pc:spChg>
        <pc:spChg chg="add mod">
          <ac:chgData name="Mijic, Ana" userId="b98434da-b21d-4030-8a0c-c7620cb8c194" providerId="ADAL" clId="{9F11DEDB-099A-40BA-A73B-B00A23AE45C2}" dt="2024-04-21T08:27:26.757" v="3072"/>
          <ac:spMkLst>
            <pc:docMk/>
            <pc:sldMk cId="3050653583" sldId="283"/>
            <ac:spMk id="49" creationId="{EF5B258F-3CA6-D7A0-7A3C-62FFD52BDC7B}"/>
          </ac:spMkLst>
        </pc:spChg>
        <pc:spChg chg="add del mod">
          <ac:chgData name="Mijic, Ana" userId="b98434da-b21d-4030-8a0c-c7620cb8c194" providerId="ADAL" clId="{9F11DEDB-099A-40BA-A73B-B00A23AE45C2}" dt="2024-04-21T08:29:31.525" v="3232" actId="478"/>
          <ac:spMkLst>
            <pc:docMk/>
            <pc:sldMk cId="3050653583" sldId="283"/>
            <ac:spMk id="54" creationId="{6D7B4E74-65D5-F232-46C6-0DDE81FC50D7}"/>
          </ac:spMkLst>
        </pc:spChg>
        <pc:spChg chg="add mod">
          <ac:chgData name="Mijic, Ana" userId="b98434da-b21d-4030-8a0c-c7620cb8c194" providerId="ADAL" clId="{9F11DEDB-099A-40BA-A73B-B00A23AE45C2}" dt="2024-04-21T08:30:32.516" v="3428" actId="20577"/>
          <ac:spMkLst>
            <pc:docMk/>
            <pc:sldMk cId="3050653583" sldId="283"/>
            <ac:spMk id="57" creationId="{AF6C2F0F-1DFC-5252-26D9-6EA113CBDEA9}"/>
          </ac:spMkLst>
        </pc:spChg>
        <pc:grpChg chg="add mod">
          <ac:chgData name="Mijic, Ana" userId="b98434da-b21d-4030-8a0c-c7620cb8c194" providerId="ADAL" clId="{9F11DEDB-099A-40BA-A73B-B00A23AE45C2}" dt="2024-04-21T08:34:25.216" v="3800" actId="1076"/>
          <ac:grpSpMkLst>
            <pc:docMk/>
            <pc:sldMk cId="3050653583" sldId="283"/>
            <ac:grpSpMk id="61" creationId="{B874E258-A744-40F4-A59F-119CBB101C45}"/>
          </ac:grpSpMkLst>
        </pc:grpChg>
        <pc:picChg chg="add mod">
          <ac:chgData name="Mijic, Ana" userId="b98434da-b21d-4030-8a0c-c7620cb8c194" providerId="ADAL" clId="{9F11DEDB-099A-40BA-A73B-B00A23AE45C2}" dt="2024-04-21T08:34:19.472" v="3799" actId="164"/>
          <ac:picMkLst>
            <pc:docMk/>
            <pc:sldMk cId="3050653583" sldId="283"/>
            <ac:picMk id="58" creationId="{564341D8-C8B1-4729-EB11-AF4C73AF90F9}"/>
          </ac:picMkLst>
        </pc:picChg>
        <pc:picChg chg="add mod">
          <ac:chgData name="Mijic, Ana" userId="b98434da-b21d-4030-8a0c-c7620cb8c194" providerId="ADAL" clId="{9F11DEDB-099A-40BA-A73B-B00A23AE45C2}" dt="2024-04-21T08:34:19.472" v="3799" actId="164"/>
          <ac:picMkLst>
            <pc:docMk/>
            <pc:sldMk cId="3050653583" sldId="283"/>
            <ac:picMk id="59" creationId="{719932B6-EF6D-4082-08E0-14158625633D}"/>
          </ac:picMkLst>
        </pc:picChg>
        <pc:picChg chg="add mod">
          <ac:chgData name="Mijic, Ana" userId="b98434da-b21d-4030-8a0c-c7620cb8c194" providerId="ADAL" clId="{9F11DEDB-099A-40BA-A73B-B00A23AE45C2}" dt="2024-04-21T08:34:19.472" v="3799" actId="164"/>
          <ac:picMkLst>
            <pc:docMk/>
            <pc:sldMk cId="3050653583" sldId="283"/>
            <ac:picMk id="60" creationId="{5331CDE2-232C-19B6-1CF7-6C98EA76393A}"/>
          </ac:picMkLst>
        </pc:picChg>
        <pc:cxnChg chg="add mod">
          <ac:chgData name="Mijic, Ana" userId="b98434da-b21d-4030-8a0c-c7620cb8c194" providerId="ADAL" clId="{9F11DEDB-099A-40BA-A73B-B00A23AE45C2}" dt="2024-04-21T07:30:27.792" v="2517"/>
          <ac:cxnSpMkLst>
            <pc:docMk/>
            <pc:sldMk cId="3050653583" sldId="283"/>
            <ac:cxnSpMk id="46" creationId="{3AEF48F1-0F59-0978-1249-EFBCD397689F}"/>
          </ac:cxnSpMkLst>
        </pc:cxnChg>
      </pc:sldChg>
      <pc:sldChg chg="add">
        <pc:chgData name="Mijic, Ana" userId="b98434da-b21d-4030-8a0c-c7620cb8c194" providerId="ADAL" clId="{9F11DEDB-099A-40BA-A73B-B00A23AE45C2}" dt="2024-04-23T08:56:19.029" v="10792"/>
        <pc:sldMkLst>
          <pc:docMk/>
          <pc:sldMk cId="2017435489" sldId="284"/>
        </pc:sldMkLst>
      </pc:sldChg>
      <pc:sldChg chg="addSp delSp modSp add del mod modAnim modShow">
        <pc:chgData name="Mijic, Ana" userId="b98434da-b21d-4030-8a0c-c7620cb8c194" providerId="ADAL" clId="{9F11DEDB-099A-40BA-A73B-B00A23AE45C2}" dt="2024-04-23T08:56:14.893" v="10791" actId="2696"/>
        <pc:sldMkLst>
          <pc:docMk/>
          <pc:sldMk cId="3811017262" sldId="284"/>
        </pc:sldMkLst>
        <pc:spChg chg="del">
          <ac:chgData name="Mijic, Ana" userId="b98434da-b21d-4030-8a0c-c7620cb8c194" providerId="ADAL" clId="{9F11DEDB-099A-40BA-A73B-B00A23AE45C2}" dt="2024-04-21T08:30:48.699" v="3429" actId="478"/>
          <ac:spMkLst>
            <pc:docMk/>
            <pc:sldMk cId="3811017262" sldId="284"/>
            <ac:spMk id="2" creationId="{506D6A98-13F5-8A22-4225-51195FB4A2F7}"/>
          </ac:spMkLst>
        </pc:spChg>
        <pc:spChg chg="add del mod">
          <ac:chgData name="Mijic, Ana" userId="b98434da-b21d-4030-8a0c-c7620cb8c194" providerId="ADAL" clId="{9F11DEDB-099A-40BA-A73B-B00A23AE45C2}" dt="2024-04-22T09:08:43.872" v="3959" actId="478"/>
          <ac:spMkLst>
            <pc:docMk/>
            <pc:sldMk cId="3811017262" sldId="284"/>
            <ac:spMk id="2" creationId="{C46FF41A-F514-57DA-F465-81582C7F5C4E}"/>
          </ac:spMkLst>
        </pc:spChg>
        <pc:spChg chg="mod ord">
          <ac:chgData name="Mijic, Ana" userId="b98434da-b21d-4030-8a0c-c7620cb8c194" providerId="ADAL" clId="{9F11DEDB-099A-40BA-A73B-B00A23AE45C2}" dt="2024-04-21T07:43:59.448" v="2588" actId="166"/>
          <ac:spMkLst>
            <pc:docMk/>
            <pc:sldMk cId="3811017262" sldId="284"/>
            <ac:spMk id="3" creationId="{0C112E86-607A-776E-2A76-83C9DA570D6B}"/>
          </ac:spMkLst>
        </pc:spChg>
        <pc:spChg chg="del">
          <ac:chgData name="Mijic, Ana" userId="b98434da-b21d-4030-8a0c-c7620cb8c194" providerId="ADAL" clId="{9F11DEDB-099A-40BA-A73B-B00A23AE45C2}" dt="2024-04-21T07:46:39.998" v="2623" actId="478"/>
          <ac:spMkLst>
            <pc:docMk/>
            <pc:sldMk cId="3811017262" sldId="284"/>
            <ac:spMk id="6" creationId="{65E74408-9CF9-324E-A7CC-F795B1B65D93}"/>
          </ac:spMkLst>
        </pc:spChg>
        <pc:spChg chg="del">
          <ac:chgData name="Mijic, Ana" userId="b98434da-b21d-4030-8a0c-c7620cb8c194" providerId="ADAL" clId="{9F11DEDB-099A-40BA-A73B-B00A23AE45C2}" dt="2024-04-21T08:30:56.059" v="3432" actId="478"/>
          <ac:spMkLst>
            <pc:docMk/>
            <pc:sldMk cId="3811017262" sldId="284"/>
            <ac:spMk id="15" creationId="{8DED158B-8AE7-570C-8BBC-DB27269793A0}"/>
          </ac:spMkLst>
        </pc:spChg>
        <pc:spChg chg="del">
          <ac:chgData name="Mijic, Ana" userId="b98434da-b21d-4030-8a0c-c7620cb8c194" providerId="ADAL" clId="{9F11DEDB-099A-40BA-A73B-B00A23AE45C2}" dt="2024-04-21T07:53:48.075" v="2700" actId="478"/>
          <ac:spMkLst>
            <pc:docMk/>
            <pc:sldMk cId="3811017262" sldId="284"/>
            <ac:spMk id="17" creationId="{3D3DCA44-4FCA-06AF-34DA-AF24DFFCC158}"/>
          </ac:spMkLst>
        </pc:spChg>
        <pc:spChg chg="del">
          <ac:chgData name="Mijic, Ana" userId="b98434da-b21d-4030-8a0c-c7620cb8c194" providerId="ADAL" clId="{9F11DEDB-099A-40BA-A73B-B00A23AE45C2}" dt="2024-04-21T08:02:00.522" v="2759" actId="478"/>
          <ac:spMkLst>
            <pc:docMk/>
            <pc:sldMk cId="3811017262" sldId="284"/>
            <ac:spMk id="19" creationId="{D028D188-2A8A-380E-5BB2-2E6BA4842EE2}"/>
          </ac:spMkLst>
        </pc:spChg>
        <pc:spChg chg="mod">
          <ac:chgData name="Mijic, Ana" userId="b98434da-b21d-4030-8a0c-c7620cb8c194" providerId="ADAL" clId="{9F11DEDB-099A-40BA-A73B-B00A23AE45C2}" dt="2024-04-21T08:04:52.133" v="2800" actId="1076"/>
          <ac:spMkLst>
            <pc:docMk/>
            <pc:sldMk cId="3811017262" sldId="284"/>
            <ac:spMk id="20" creationId="{A67E2C97-71F6-CCA2-CDB0-DB13E3504F43}"/>
          </ac:spMkLst>
        </pc:spChg>
        <pc:spChg chg="mod ord">
          <ac:chgData name="Mijic, Ana" userId="b98434da-b21d-4030-8a0c-c7620cb8c194" providerId="ADAL" clId="{9F11DEDB-099A-40BA-A73B-B00A23AE45C2}" dt="2024-04-21T07:43:47.449" v="2586" actId="166"/>
          <ac:spMkLst>
            <pc:docMk/>
            <pc:sldMk cId="3811017262" sldId="284"/>
            <ac:spMk id="21" creationId="{B7E8E853-222B-8CD0-3CF1-98F527DBB879}"/>
          </ac:spMkLst>
        </pc:spChg>
        <pc:spChg chg="del mod">
          <ac:chgData name="Mijic, Ana" userId="b98434da-b21d-4030-8a0c-c7620cb8c194" providerId="ADAL" clId="{9F11DEDB-099A-40BA-A73B-B00A23AE45C2}" dt="2024-04-21T07:52:38.280" v="2686" actId="478"/>
          <ac:spMkLst>
            <pc:docMk/>
            <pc:sldMk cId="3811017262" sldId="284"/>
            <ac:spMk id="23" creationId="{3A7ACAEB-0228-1051-BD56-DBF604907E09}"/>
          </ac:spMkLst>
        </pc:spChg>
        <pc:spChg chg="mod">
          <ac:chgData name="Mijic, Ana" userId="b98434da-b21d-4030-8a0c-c7620cb8c194" providerId="ADAL" clId="{9F11DEDB-099A-40BA-A73B-B00A23AE45C2}" dt="2024-04-21T07:52:52.934" v="2689" actId="1076"/>
          <ac:spMkLst>
            <pc:docMk/>
            <pc:sldMk cId="3811017262" sldId="284"/>
            <ac:spMk id="24" creationId="{0808E923-5354-35F2-51B8-12C91EE1C8F1}"/>
          </ac:spMkLst>
        </pc:spChg>
        <pc:spChg chg="del">
          <ac:chgData name="Mijic, Ana" userId="b98434da-b21d-4030-8a0c-c7620cb8c194" providerId="ADAL" clId="{9F11DEDB-099A-40BA-A73B-B00A23AE45C2}" dt="2024-04-21T07:50:47.831" v="2645" actId="478"/>
          <ac:spMkLst>
            <pc:docMk/>
            <pc:sldMk cId="3811017262" sldId="284"/>
            <ac:spMk id="25" creationId="{52C26EFA-258C-3D19-B38B-070B3994E60C}"/>
          </ac:spMkLst>
        </pc:spChg>
        <pc:spChg chg="mod">
          <ac:chgData name="Mijic, Ana" userId="b98434da-b21d-4030-8a0c-c7620cb8c194" providerId="ADAL" clId="{9F11DEDB-099A-40BA-A73B-B00A23AE45C2}" dt="2024-04-21T07:52:27.630" v="2660" actId="1076"/>
          <ac:spMkLst>
            <pc:docMk/>
            <pc:sldMk cId="3811017262" sldId="284"/>
            <ac:spMk id="26" creationId="{64825D3F-2D15-8E63-F529-4D733A5BE925}"/>
          </ac:spMkLst>
        </pc:spChg>
        <pc:spChg chg="del">
          <ac:chgData name="Mijic, Ana" userId="b98434da-b21d-4030-8a0c-c7620cb8c194" providerId="ADAL" clId="{9F11DEDB-099A-40BA-A73B-B00A23AE45C2}" dt="2024-04-21T08:03:10.828" v="2769" actId="478"/>
          <ac:spMkLst>
            <pc:docMk/>
            <pc:sldMk cId="3811017262" sldId="284"/>
            <ac:spMk id="27" creationId="{2BBB7576-D7AF-5385-E428-A81458FDF943}"/>
          </ac:spMkLst>
        </pc:spChg>
        <pc:spChg chg="del">
          <ac:chgData name="Mijic, Ana" userId="b98434da-b21d-4030-8a0c-c7620cb8c194" providerId="ADAL" clId="{9F11DEDB-099A-40BA-A73B-B00A23AE45C2}" dt="2024-04-21T08:06:06.275" v="2812" actId="478"/>
          <ac:spMkLst>
            <pc:docMk/>
            <pc:sldMk cId="3811017262" sldId="284"/>
            <ac:spMk id="31" creationId="{7F2748FB-F593-5AAB-73FC-3D7F7517D9F2}"/>
          </ac:spMkLst>
        </pc:spChg>
        <pc:spChg chg="mod">
          <ac:chgData name="Mijic, Ana" userId="b98434da-b21d-4030-8a0c-c7620cb8c194" providerId="ADAL" clId="{9F11DEDB-099A-40BA-A73B-B00A23AE45C2}" dt="2024-04-21T08:15:40.957" v="2938" actId="1076"/>
          <ac:spMkLst>
            <pc:docMk/>
            <pc:sldMk cId="3811017262" sldId="284"/>
            <ac:spMk id="32" creationId="{B7336673-B09C-CD7E-9B41-0A1B27C172E3}"/>
          </ac:spMkLst>
        </pc:spChg>
        <pc:spChg chg="del">
          <ac:chgData name="Mijic, Ana" userId="b98434da-b21d-4030-8a0c-c7620cb8c194" providerId="ADAL" clId="{9F11DEDB-099A-40BA-A73B-B00A23AE45C2}" dt="2024-04-21T07:45:00.875" v="2608" actId="478"/>
          <ac:spMkLst>
            <pc:docMk/>
            <pc:sldMk cId="3811017262" sldId="284"/>
            <ac:spMk id="36" creationId="{3E9858E4-39BB-9A09-BCB6-301693775754}"/>
          </ac:spMkLst>
        </pc:spChg>
        <pc:spChg chg="mod">
          <ac:chgData name="Mijic, Ana" userId="b98434da-b21d-4030-8a0c-c7620cb8c194" providerId="ADAL" clId="{9F11DEDB-099A-40BA-A73B-B00A23AE45C2}" dt="2024-04-21T07:45:49.862" v="2621" actId="1076"/>
          <ac:spMkLst>
            <pc:docMk/>
            <pc:sldMk cId="3811017262" sldId="284"/>
            <ac:spMk id="37" creationId="{3619D9F7-8C45-3DF7-8697-0D5918B050C6}"/>
          </ac:spMkLst>
        </pc:spChg>
        <pc:spChg chg="del">
          <ac:chgData name="Mijic, Ana" userId="b98434da-b21d-4030-8a0c-c7620cb8c194" providerId="ADAL" clId="{9F11DEDB-099A-40BA-A73B-B00A23AE45C2}" dt="2024-04-21T07:45:32.994" v="2617" actId="478"/>
          <ac:spMkLst>
            <pc:docMk/>
            <pc:sldMk cId="3811017262" sldId="284"/>
            <ac:spMk id="38" creationId="{CF49EB48-A4D3-D6C9-A73C-8513ACC99417}"/>
          </ac:spMkLst>
        </pc:spChg>
        <pc:spChg chg="del">
          <ac:chgData name="Mijic, Ana" userId="b98434da-b21d-4030-8a0c-c7620cb8c194" providerId="ADAL" clId="{9F11DEDB-099A-40BA-A73B-B00A23AE45C2}" dt="2024-04-21T07:53:15.026" v="2695" actId="478"/>
          <ac:spMkLst>
            <pc:docMk/>
            <pc:sldMk cId="3811017262" sldId="284"/>
            <ac:spMk id="40" creationId="{BE08ED2B-A3D9-BEFE-90FF-0C682EE43903}"/>
          </ac:spMkLst>
        </pc:spChg>
        <pc:spChg chg="mod">
          <ac:chgData name="Mijic, Ana" userId="b98434da-b21d-4030-8a0c-c7620cb8c194" providerId="ADAL" clId="{9F11DEDB-099A-40BA-A73B-B00A23AE45C2}" dt="2024-04-21T08:04:52.133" v="2800" actId="1076"/>
          <ac:spMkLst>
            <pc:docMk/>
            <pc:sldMk cId="3811017262" sldId="284"/>
            <ac:spMk id="41" creationId="{04143F6F-56B3-50E6-7962-B30CDA50C4BD}"/>
          </ac:spMkLst>
        </pc:spChg>
        <pc:spChg chg="del">
          <ac:chgData name="Mijic, Ana" userId="b98434da-b21d-4030-8a0c-c7620cb8c194" providerId="ADAL" clId="{9F11DEDB-099A-40BA-A73B-B00A23AE45C2}" dt="2024-04-21T08:09:40.291" v="2866" actId="478"/>
          <ac:spMkLst>
            <pc:docMk/>
            <pc:sldMk cId="3811017262" sldId="284"/>
            <ac:spMk id="42" creationId="{080E95BC-2D4B-D37D-0A2F-2244D6EF0897}"/>
          </ac:spMkLst>
        </pc:spChg>
        <pc:spChg chg="mod">
          <ac:chgData name="Mijic, Ana" userId="b98434da-b21d-4030-8a0c-c7620cb8c194" providerId="ADAL" clId="{9F11DEDB-099A-40BA-A73B-B00A23AE45C2}" dt="2024-04-21T08:13:19.434" v="2926" actId="1076"/>
          <ac:spMkLst>
            <pc:docMk/>
            <pc:sldMk cId="3811017262" sldId="284"/>
            <ac:spMk id="43" creationId="{E9B8B842-5039-4CEB-E2D7-8A3847443BC9}"/>
          </ac:spMkLst>
        </pc:spChg>
        <pc:spChg chg="del">
          <ac:chgData name="Mijic, Ana" userId="b98434da-b21d-4030-8a0c-c7620cb8c194" providerId="ADAL" clId="{9F11DEDB-099A-40BA-A73B-B00A23AE45C2}" dt="2024-04-21T08:09:59.425" v="2871" actId="478"/>
          <ac:spMkLst>
            <pc:docMk/>
            <pc:sldMk cId="3811017262" sldId="284"/>
            <ac:spMk id="50" creationId="{5299457A-9675-B01F-0E29-1A96201E56EF}"/>
          </ac:spMkLst>
        </pc:spChg>
        <pc:spChg chg="del">
          <ac:chgData name="Mijic, Ana" userId="b98434da-b21d-4030-8a0c-c7620cb8c194" providerId="ADAL" clId="{9F11DEDB-099A-40BA-A73B-B00A23AE45C2}" dt="2024-04-21T08:09:12.610" v="2860" actId="478"/>
          <ac:spMkLst>
            <pc:docMk/>
            <pc:sldMk cId="3811017262" sldId="284"/>
            <ac:spMk id="55" creationId="{4A798A23-0D56-34D5-F460-93E606A27EED}"/>
          </ac:spMkLst>
        </pc:spChg>
        <pc:spChg chg="mod">
          <ac:chgData name="Mijic, Ana" userId="b98434da-b21d-4030-8a0c-c7620cb8c194" providerId="ADAL" clId="{9F11DEDB-099A-40BA-A73B-B00A23AE45C2}" dt="2024-04-21T07:43:26.940" v="2583" actId="207"/>
          <ac:spMkLst>
            <pc:docMk/>
            <pc:sldMk cId="3811017262" sldId="284"/>
            <ac:spMk id="59" creationId="{04BABC74-4B6E-712E-9401-0E39FBCF357A}"/>
          </ac:spMkLst>
        </pc:spChg>
        <pc:spChg chg="del">
          <ac:chgData name="Mijic, Ana" userId="b98434da-b21d-4030-8a0c-c7620cb8c194" providerId="ADAL" clId="{9F11DEDB-099A-40BA-A73B-B00A23AE45C2}" dt="2024-04-21T07:47:37.983" v="2630" actId="478"/>
          <ac:spMkLst>
            <pc:docMk/>
            <pc:sldMk cId="3811017262" sldId="284"/>
            <ac:spMk id="61" creationId="{1EA20CA2-A1E1-A45B-8E39-E77CDA7DF08C}"/>
          </ac:spMkLst>
        </pc:spChg>
        <pc:spChg chg="del">
          <ac:chgData name="Mijic, Ana" userId="b98434da-b21d-4030-8a0c-c7620cb8c194" providerId="ADAL" clId="{9F11DEDB-099A-40BA-A73B-B00A23AE45C2}" dt="2024-04-21T07:54:41.160" v="2714" actId="478"/>
          <ac:spMkLst>
            <pc:docMk/>
            <pc:sldMk cId="3811017262" sldId="284"/>
            <ac:spMk id="63" creationId="{5522DFF4-1413-C650-4CF1-7E473C30F568}"/>
          </ac:spMkLst>
        </pc:spChg>
        <pc:spChg chg="mod">
          <ac:chgData name="Mijic, Ana" userId="b98434da-b21d-4030-8a0c-c7620cb8c194" providerId="ADAL" clId="{9F11DEDB-099A-40BA-A73B-B00A23AE45C2}" dt="2024-04-21T07:59:17.979" v="2751" actId="1076"/>
          <ac:spMkLst>
            <pc:docMk/>
            <pc:sldMk cId="3811017262" sldId="284"/>
            <ac:spMk id="64" creationId="{9BAD4A39-5817-27EF-5D0F-C01EFF17AA8E}"/>
          </ac:spMkLst>
        </pc:spChg>
        <pc:spChg chg="del">
          <ac:chgData name="Mijic, Ana" userId="b98434da-b21d-4030-8a0c-c7620cb8c194" providerId="ADAL" clId="{9F11DEDB-099A-40BA-A73B-B00A23AE45C2}" dt="2024-04-21T08:05:26.961" v="2802" actId="478"/>
          <ac:spMkLst>
            <pc:docMk/>
            <pc:sldMk cId="3811017262" sldId="284"/>
            <ac:spMk id="65" creationId="{3D05404D-9198-3490-FA60-F72B7768C7C7}"/>
          </ac:spMkLst>
        </pc:spChg>
        <pc:spChg chg="del">
          <ac:chgData name="Mijic, Ana" userId="b98434da-b21d-4030-8a0c-c7620cb8c194" providerId="ADAL" clId="{9F11DEDB-099A-40BA-A73B-B00A23AE45C2}" dt="2024-04-21T08:05:29.030" v="2803" actId="478"/>
          <ac:spMkLst>
            <pc:docMk/>
            <pc:sldMk cId="3811017262" sldId="284"/>
            <ac:spMk id="67" creationId="{82FF4F3E-4E11-1D0E-7FC3-85895AA93B4F}"/>
          </ac:spMkLst>
        </pc:spChg>
        <pc:spChg chg="add mod">
          <ac:chgData name="Mijic, Ana" userId="b98434da-b21d-4030-8a0c-c7620cb8c194" providerId="ADAL" clId="{9F11DEDB-099A-40BA-A73B-B00A23AE45C2}" dt="2024-04-21T07:44:11.566" v="2591" actId="208"/>
          <ac:spMkLst>
            <pc:docMk/>
            <pc:sldMk cId="3811017262" sldId="284"/>
            <ac:spMk id="93" creationId="{66F2A69C-438C-4069-19E2-3EF60F8778F2}"/>
          </ac:spMkLst>
        </pc:spChg>
        <pc:spChg chg="add mod">
          <ac:chgData name="Mijic, Ana" userId="b98434da-b21d-4030-8a0c-c7620cb8c194" providerId="ADAL" clId="{9F11DEDB-099A-40BA-A73B-B00A23AE45C2}" dt="2024-04-21T07:46:02.231" v="2622" actId="12789"/>
          <ac:spMkLst>
            <pc:docMk/>
            <pc:sldMk cId="3811017262" sldId="284"/>
            <ac:spMk id="99" creationId="{7A3B63C3-6586-E4DE-B6C5-B9306BD22338}"/>
          </ac:spMkLst>
        </pc:spChg>
        <pc:spChg chg="add mod">
          <ac:chgData name="Mijic, Ana" userId="b98434da-b21d-4030-8a0c-c7620cb8c194" providerId="ADAL" clId="{9F11DEDB-099A-40BA-A73B-B00A23AE45C2}" dt="2024-04-21T07:46:02.231" v="2622" actId="12789"/>
          <ac:spMkLst>
            <pc:docMk/>
            <pc:sldMk cId="3811017262" sldId="284"/>
            <ac:spMk id="110" creationId="{7DDA9642-2562-7E56-B36B-11054500D116}"/>
          </ac:spMkLst>
        </pc:spChg>
        <pc:spChg chg="add mod">
          <ac:chgData name="Mijic, Ana" userId="b98434da-b21d-4030-8a0c-c7620cb8c194" providerId="ADAL" clId="{9F11DEDB-099A-40BA-A73B-B00A23AE45C2}" dt="2024-04-21T07:46:47.774" v="2625" actId="1076"/>
          <ac:spMkLst>
            <pc:docMk/>
            <pc:sldMk cId="3811017262" sldId="284"/>
            <ac:spMk id="114" creationId="{D1B78DD4-F659-F293-E83D-AE491E020E72}"/>
          </ac:spMkLst>
        </pc:spChg>
        <pc:spChg chg="add mod">
          <ac:chgData name="Mijic, Ana" userId="b98434da-b21d-4030-8a0c-c7620cb8c194" providerId="ADAL" clId="{9F11DEDB-099A-40BA-A73B-B00A23AE45C2}" dt="2024-04-21T07:47:46.813" v="2632" actId="1076"/>
          <ac:spMkLst>
            <pc:docMk/>
            <pc:sldMk cId="3811017262" sldId="284"/>
            <ac:spMk id="120" creationId="{0B8A265C-1DFC-C99A-F674-4BBA5511CD4E}"/>
          </ac:spMkLst>
        </pc:spChg>
        <pc:spChg chg="del">
          <ac:chgData name="Mijic, Ana" userId="b98434da-b21d-4030-8a0c-c7620cb8c194" providerId="ADAL" clId="{9F11DEDB-099A-40BA-A73B-B00A23AE45C2}" dt="2024-04-21T08:13:26.007" v="2927" actId="478"/>
          <ac:spMkLst>
            <pc:docMk/>
            <pc:sldMk cId="3811017262" sldId="284"/>
            <ac:spMk id="125" creationId="{4C293A16-514D-C2DA-50F8-2D2A2C6A0B48}"/>
          </ac:spMkLst>
        </pc:spChg>
        <pc:spChg chg="mod">
          <ac:chgData name="Mijic, Ana" userId="b98434da-b21d-4030-8a0c-c7620cb8c194" providerId="ADAL" clId="{9F11DEDB-099A-40BA-A73B-B00A23AE45C2}" dt="2024-04-21T08:13:49.170" v="2930" actId="1076"/>
          <ac:spMkLst>
            <pc:docMk/>
            <pc:sldMk cId="3811017262" sldId="284"/>
            <ac:spMk id="126" creationId="{1C76F5B4-E3C2-D786-3B4A-560C570DCC3C}"/>
          </ac:spMkLst>
        </pc:spChg>
        <pc:spChg chg="add mod">
          <ac:chgData name="Mijic, Ana" userId="b98434da-b21d-4030-8a0c-c7620cb8c194" providerId="ADAL" clId="{9F11DEDB-099A-40BA-A73B-B00A23AE45C2}" dt="2024-04-21T07:50:54.408" v="2647" actId="1076"/>
          <ac:spMkLst>
            <pc:docMk/>
            <pc:sldMk cId="3811017262" sldId="284"/>
            <ac:spMk id="127" creationId="{57D0296B-B4CA-30D5-34EC-9243C03FA649}"/>
          </ac:spMkLst>
        </pc:spChg>
        <pc:spChg chg="add mod">
          <ac:chgData name="Mijic, Ana" userId="b98434da-b21d-4030-8a0c-c7620cb8c194" providerId="ADAL" clId="{9F11DEDB-099A-40BA-A73B-B00A23AE45C2}" dt="2024-04-21T07:52:48.645" v="2688" actId="1076"/>
          <ac:spMkLst>
            <pc:docMk/>
            <pc:sldMk cId="3811017262" sldId="284"/>
            <ac:spMk id="136" creationId="{90011D48-8012-D7E9-448B-848CD4D23281}"/>
          </ac:spMkLst>
        </pc:spChg>
        <pc:spChg chg="add mod">
          <ac:chgData name="Mijic, Ana" userId="b98434da-b21d-4030-8a0c-c7620cb8c194" providerId="ADAL" clId="{9F11DEDB-099A-40BA-A73B-B00A23AE45C2}" dt="2024-04-21T07:53:21.380" v="2697" actId="1076"/>
          <ac:spMkLst>
            <pc:docMk/>
            <pc:sldMk cId="3811017262" sldId="284"/>
            <ac:spMk id="142" creationId="{8DA78954-3BA3-B73C-5C83-4C4A6F26B78C}"/>
          </ac:spMkLst>
        </pc:spChg>
        <pc:spChg chg="add mod">
          <ac:chgData name="Mijic, Ana" userId="b98434da-b21d-4030-8a0c-c7620cb8c194" providerId="ADAL" clId="{9F11DEDB-099A-40BA-A73B-B00A23AE45C2}" dt="2024-04-21T07:54:20.664" v="2709" actId="1076"/>
          <ac:spMkLst>
            <pc:docMk/>
            <pc:sldMk cId="3811017262" sldId="284"/>
            <ac:spMk id="143" creationId="{6B7CEF87-1AF0-1428-5EE3-AF5DE22C82ED}"/>
          </ac:spMkLst>
        </pc:spChg>
        <pc:spChg chg="add mod">
          <ac:chgData name="Mijic, Ana" userId="b98434da-b21d-4030-8a0c-c7620cb8c194" providerId="ADAL" clId="{9F11DEDB-099A-40BA-A73B-B00A23AE45C2}" dt="2024-04-21T07:55:28.050" v="2734" actId="1038"/>
          <ac:spMkLst>
            <pc:docMk/>
            <pc:sldMk cId="3811017262" sldId="284"/>
            <ac:spMk id="149" creationId="{23F38043-30C0-8B6C-55A1-6DAFE0FDDA5C}"/>
          </ac:spMkLst>
        </pc:spChg>
        <pc:spChg chg="add mod">
          <ac:chgData name="Mijic, Ana" userId="b98434da-b21d-4030-8a0c-c7620cb8c194" providerId="ADAL" clId="{9F11DEDB-099A-40BA-A73B-B00A23AE45C2}" dt="2024-04-21T08:04:52.133" v="2800" actId="1076"/>
          <ac:spMkLst>
            <pc:docMk/>
            <pc:sldMk cId="3811017262" sldId="284"/>
            <ac:spMk id="159" creationId="{5B41582D-F9A6-8A36-7237-366B850AC6E6}"/>
          </ac:spMkLst>
        </pc:spChg>
        <pc:spChg chg="add mod">
          <ac:chgData name="Mijic, Ana" userId="b98434da-b21d-4030-8a0c-c7620cb8c194" providerId="ADAL" clId="{9F11DEDB-099A-40BA-A73B-B00A23AE45C2}" dt="2024-04-21T08:03:35.750" v="2781" actId="1038"/>
          <ac:spMkLst>
            <pc:docMk/>
            <pc:sldMk cId="3811017262" sldId="284"/>
            <ac:spMk id="160" creationId="{914EC919-8BF9-35C6-7751-448F46C554AE}"/>
          </ac:spMkLst>
        </pc:spChg>
        <pc:spChg chg="add mod">
          <ac:chgData name="Mijic, Ana" userId="b98434da-b21d-4030-8a0c-c7620cb8c194" providerId="ADAL" clId="{9F11DEDB-099A-40BA-A73B-B00A23AE45C2}" dt="2024-04-21T08:06:35.927" v="2829" actId="1037"/>
          <ac:spMkLst>
            <pc:docMk/>
            <pc:sldMk cId="3811017262" sldId="284"/>
            <ac:spMk id="177" creationId="{20B403C0-4058-21B1-5662-1F4ED0C58287}"/>
          </ac:spMkLst>
        </pc:spChg>
        <pc:spChg chg="add mod">
          <ac:chgData name="Mijic, Ana" userId="b98434da-b21d-4030-8a0c-c7620cb8c194" providerId="ADAL" clId="{9F11DEDB-099A-40BA-A73B-B00A23AE45C2}" dt="2024-04-21T08:05:59.067" v="2809" actId="1076"/>
          <ac:spMkLst>
            <pc:docMk/>
            <pc:sldMk cId="3811017262" sldId="284"/>
            <ac:spMk id="178" creationId="{D3FDB462-DFBA-DBDF-63E9-3403C88D440D}"/>
          </ac:spMkLst>
        </pc:spChg>
        <pc:spChg chg="add mod ord">
          <ac:chgData name="Mijic, Ana" userId="b98434da-b21d-4030-8a0c-c7620cb8c194" providerId="ADAL" clId="{9F11DEDB-099A-40BA-A73B-B00A23AE45C2}" dt="2024-04-21T08:07:11.622" v="2845" actId="167"/>
          <ac:spMkLst>
            <pc:docMk/>
            <pc:sldMk cId="3811017262" sldId="284"/>
            <ac:spMk id="179" creationId="{B035CA12-421E-19AD-C555-69A90C99331F}"/>
          </ac:spMkLst>
        </pc:spChg>
        <pc:spChg chg="add mod">
          <ac:chgData name="Mijic, Ana" userId="b98434da-b21d-4030-8a0c-c7620cb8c194" providerId="ADAL" clId="{9F11DEDB-099A-40BA-A73B-B00A23AE45C2}" dt="2024-04-21T08:09:20.488" v="2862" actId="1076"/>
          <ac:spMkLst>
            <pc:docMk/>
            <pc:sldMk cId="3811017262" sldId="284"/>
            <ac:spMk id="191" creationId="{774633F3-1E53-518F-9E6B-D301C353EB33}"/>
          </ac:spMkLst>
        </pc:spChg>
        <pc:spChg chg="add mod">
          <ac:chgData name="Mijic, Ana" userId="b98434da-b21d-4030-8a0c-c7620cb8c194" providerId="ADAL" clId="{9F11DEDB-099A-40BA-A73B-B00A23AE45C2}" dt="2024-04-21T08:09:54.693" v="2870" actId="208"/>
          <ac:spMkLst>
            <pc:docMk/>
            <pc:sldMk cId="3811017262" sldId="284"/>
            <ac:spMk id="195" creationId="{57242E97-CFCF-38C6-6F92-67F128AA03EA}"/>
          </ac:spMkLst>
        </pc:spChg>
        <pc:spChg chg="add mod">
          <ac:chgData name="Mijic, Ana" userId="b98434da-b21d-4030-8a0c-c7620cb8c194" providerId="ADAL" clId="{9F11DEDB-099A-40BA-A73B-B00A23AE45C2}" dt="2024-04-21T08:10:14.850" v="2874" actId="208"/>
          <ac:spMkLst>
            <pc:docMk/>
            <pc:sldMk cId="3811017262" sldId="284"/>
            <ac:spMk id="196" creationId="{E0F7E72E-A91C-E134-5B25-75FD723605AE}"/>
          </ac:spMkLst>
        </pc:spChg>
        <pc:spChg chg="add mod">
          <ac:chgData name="Mijic, Ana" userId="b98434da-b21d-4030-8a0c-c7620cb8c194" providerId="ADAL" clId="{9F11DEDB-099A-40BA-A73B-B00A23AE45C2}" dt="2024-04-21T08:21:11.337" v="2998" actId="1036"/>
          <ac:spMkLst>
            <pc:docMk/>
            <pc:sldMk cId="3811017262" sldId="284"/>
            <ac:spMk id="208" creationId="{801ADA9A-80F0-B283-D46E-802B505D47E5}"/>
          </ac:spMkLst>
        </pc:spChg>
        <pc:spChg chg="add mod">
          <ac:chgData name="Mijic, Ana" userId="b98434da-b21d-4030-8a0c-c7620cb8c194" providerId="ADAL" clId="{9F11DEDB-099A-40BA-A73B-B00A23AE45C2}" dt="2024-04-21T08:26:19.183" v="3066" actId="207"/>
          <ac:spMkLst>
            <pc:docMk/>
            <pc:sldMk cId="3811017262" sldId="284"/>
            <ac:spMk id="226" creationId="{FB145E63-A318-5AC4-05B2-445A7A010BBA}"/>
          </ac:spMkLst>
        </pc:spChg>
        <pc:spChg chg="add del mod">
          <ac:chgData name="Mijic, Ana" userId="b98434da-b21d-4030-8a0c-c7620cb8c194" providerId="ADAL" clId="{9F11DEDB-099A-40BA-A73B-B00A23AE45C2}" dt="2024-04-21T08:26:23.703" v="3067" actId="478"/>
          <ac:spMkLst>
            <pc:docMk/>
            <pc:sldMk cId="3811017262" sldId="284"/>
            <ac:spMk id="227" creationId="{BA5A9F31-F095-9BFF-51C0-E8A16462FBF2}"/>
          </ac:spMkLst>
        </pc:spChg>
        <pc:spChg chg="add mod">
          <ac:chgData name="Mijic, Ana" userId="b98434da-b21d-4030-8a0c-c7620cb8c194" providerId="ADAL" clId="{9F11DEDB-099A-40BA-A73B-B00A23AE45C2}" dt="2024-04-21T08:26:41.141" v="3070" actId="20577"/>
          <ac:spMkLst>
            <pc:docMk/>
            <pc:sldMk cId="3811017262" sldId="284"/>
            <ac:spMk id="228" creationId="{1E15C5D1-56AB-09BA-3327-ECD8A388F6AD}"/>
          </ac:spMkLst>
        </pc:spChg>
        <pc:spChg chg="add del mod">
          <ac:chgData name="Mijic, Ana" userId="b98434da-b21d-4030-8a0c-c7620cb8c194" providerId="ADAL" clId="{9F11DEDB-099A-40BA-A73B-B00A23AE45C2}" dt="2024-04-21T08:30:50.335" v="3430" actId="478"/>
          <ac:spMkLst>
            <pc:docMk/>
            <pc:sldMk cId="3811017262" sldId="284"/>
            <ac:spMk id="230" creationId="{84EF821F-8A9E-9CD7-4257-AB136DBB23F4}"/>
          </ac:spMkLst>
        </pc:spChg>
        <pc:spChg chg="add mod">
          <ac:chgData name="Mijic, Ana" userId="b98434da-b21d-4030-8a0c-c7620cb8c194" providerId="ADAL" clId="{9F11DEDB-099A-40BA-A73B-B00A23AE45C2}" dt="2024-04-21T08:30:51.241" v="3431"/>
          <ac:spMkLst>
            <pc:docMk/>
            <pc:sldMk cId="3811017262" sldId="284"/>
            <ac:spMk id="231" creationId="{18BCEA1D-F5A0-7F3E-F706-5D493F35E43E}"/>
          </ac:spMkLst>
        </pc:spChg>
        <pc:spChg chg="add mod">
          <ac:chgData name="Mijic, Ana" userId="b98434da-b21d-4030-8a0c-c7620cb8c194" providerId="ADAL" clId="{9F11DEDB-099A-40BA-A73B-B00A23AE45C2}" dt="2024-04-21T08:30:56.788" v="3433"/>
          <ac:spMkLst>
            <pc:docMk/>
            <pc:sldMk cId="3811017262" sldId="284"/>
            <ac:spMk id="232" creationId="{0FCA5262-CD28-1358-DAE1-3CAB40417E31}"/>
          </ac:spMkLst>
        </pc:spChg>
        <pc:spChg chg="add mod">
          <ac:chgData name="Mijic, Ana" userId="b98434da-b21d-4030-8a0c-c7620cb8c194" providerId="ADAL" clId="{9F11DEDB-099A-40BA-A73B-B00A23AE45C2}" dt="2024-04-21T08:33:25.021" v="3790" actId="1076"/>
          <ac:spMkLst>
            <pc:docMk/>
            <pc:sldMk cId="3811017262" sldId="284"/>
            <ac:spMk id="233" creationId="{BF7C0C73-AD32-2F85-FE45-F81E9B66F6E0}"/>
          </ac:spMkLst>
        </pc:spChg>
        <pc:grpChg chg="add mod">
          <ac:chgData name="Mijic, Ana" userId="b98434da-b21d-4030-8a0c-c7620cb8c194" providerId="ADAL" clId="{9F11DEDB-099A-40BA-A73B-B00A23AE45C2}" dt="2024-04-21T08:35:19.370" v="3804"/>
          <ac:grpSpMkLst>
            <pc:docMk/>
            <pc:sldMk cId="3811017262" sldId="284"/>
            <ac:grpSpMk id="234" creationId="{1D44AE45-056A-FB64-A648-AF4EDEED15D4}"/>
          </ac:grpSpMkLst>
        </pc:grpChg>
        <pc:picChg chg="add del">
          <ac:chgData name="Mijic, Ana" userId="b98434da-b21d-4030-8a0c-c7620cb8c194" providerId="ADAL" clId="{9F11DEDB-099A-40BA-A73B-B00A23AE45C2}" dt="2024-04-22T09:08:01.697" v="3866" actId="478"/>
          <ac:picMkLst>
            <pc:docMk/>
            <pc:sldMk cId="3811017262" sldId="284"/>
            <ac:picMk id="6" creationId="{7EA1B34E-AD6B-E849-3AA9-45481F426AB8}"/>
          </ac:picMkLst>
        </pc:picChg>
        <pc:picChg chg="mod">
          <ac:chgData name="Mijic, Ana" userId="b98434da-b21d-4030-8a0c-c7620cb8c194" providerId="ADAL" clId="{9F11DEDB-099A-40BA-A73B-B00A23AE45C2}" dt="2024-04-21T08:35:19.370" v="3804"/>
          <ac:picMkLst>
            <pc:docMk/>
            <pc:sldMk cId="3811017262" sldId="284"/>
            <ac:picMk id="235" creationId="{2D88838C-D1ED-3B0B-C853-CC90BF5425FD}"/>
          </ac:picMkLst>
        </pc:picChg>
        <pc:picChg chg="mod">
          <ac:chgData name="Mijic, Ana" userId="b98434da-b21d-4030-8a0c-c7620cb8c194" providerId="ADAL" clId="{9F11DEDB-099A-40BA-A73B-B00A23AE45C2}" dt="2024-04-21T08:35:19.370" v="3804"/>
          <ac:picMkLst>
            <pc:docMk/>
            <pc:sldMk cId="3811017262" sldId="284"/>
            <ac:picMk id="236" creationId="{6E7B92D1-E068-E802-4851-F811BA41710C}"/>
          </ac:picMkLst>
        </pc:picChg>
        <pc:picChg chg="mod">
          <ac:chgData name="Mijic, Ana" userId="b98434da-b21d-4030-8a0c-c7620cb8c194" providerId="ADAL" clId="{9F11DEDB-099A-40BA-A73B-B00A23AE45C2}" dt="2024-04-21T08:35:19.370" v="3804"/>
          <ac:picMkLst>
            <pc:docMk/>
            <pc:sldMk cId="3811017262" sldId="284"/>
            <ac:picMk id="237" creationId="{EC009B1A-3092-0B69-21F5-05FA48B6D8B2}"/>
          </ac:picMkLst>
        </pc:picChg>
        <pc:cxnChg chg="del mod">
          <ac:chgData name="Mijic, Ana" userId="b98434da-b21d-4030-8a0c-c7620cb8c194" providerId="ADAL" clId="{9F11DEDB-099A-40BA-A73B-B00A23AE45C2}" dt="2024-04-21T07:53:45.414" v="2699" actId="478"/>
          <ac:cxnSpMkLst>
            <pc:docMk/>
            <pc:sldMk cId="3811017262" sldId="284"/>
            <ac:cxnSpMk id="5" creationId="{19E2A1DE-B218-7AFC-310E-FC3C908FB00D}"/>
          </ac:cxnSpMkLst>
        </pc:cxnChg>
        <pc:cxnChg chg="del mod">
          <ac:chgData name="Mijic, Ana" userId="b98434da-b21d-4030-8a0c-c7620cb8c194" providerId="ADAL" clId="{9F11DEDB-099A-40BA-A73B-B00A23AE45C2}" dt="2024-04-21T07:52:34.880" v="2685" actId="478"/>
          <ac:cxnSpMkLst>
            <pc:docMk/>
            <pc:sldMk cId="3811017262" sldId="284"/>
            <ac:cxnSpMk id="8" creationId="{53D84DC1-4C78-CD9D-E1D5-F231B75F7BBC}"/>
          </ac:cxnSpMkLst>
        </pc:cxnChg>
        <pc:cxnChg chg="mod">
          <ac:chgData name="Mijic, Ana" userId="b98434da-b21d-4030-8a0c-c7620cb8c194" providerId="ADAL" clId="{9F11DEDB-099A-40BA-A73B-B00A23AE45C2}" dt="2024-04-21T08:20:15.690" v="2959" actId="14100"/>
          <ac:cxnSpMkLst>
            <pc:docMk/>
            <pc:sldMk cId="3811017262" sldId="284"/>
            <ac:cxnSpMk id="11" creationId="{2F68C4F4-3D57-DC32-CBD9-5A4311A99295}"/>
          </ac:cxnSpMkLst>
        </pc:cxnChg>
        <pc:cxnChg chg="add del mod">
          <ac:chgData name="Mijic, Ana" userId="b98434da-b21d-4030-8a0c-c7620cb8c194" providerId="ADAL" clId="{9F11DEDB-099A-40BA-A73B-B00A23AE45C2}" dt="2024-04-21T08:03:04.061" v="2766" actId="478"/>
          <ac:cxnSpMkLst>
            <pc:docMk/>
            <pc:sldMk cId="3811017262" sldId="284"/>
            <ac:cxnSpMk id="14" creationId="{A6827F04-CC9A-D8F3-9FA5-86498B644109}"/>
          </ac:cxnSpMkLst>
        </pc:cxnChg>
        <pc:cxnChg chg="add del mod">
          <ac:chgData name="Mijic, Ana" userId="b98434da-b21d-4030-8a0c-c7620cb8c194" providerId="ADAL" clId="{9F11DEDB-099A-40BA-A73B-B00A23AE45C2}" dt="2024-04-21T08:06:04.017" v="2811" actId="478"/>
          <ac:cxnSpMkLst>
            <pc:docMk/>
            <pc:sldMk cId="3811017262" sldId="284"/>
            <ac:cxnSpMk id="33" creationId="{E380A5DB-CCE1-1963-2F96-523C09D5181A}"/>
          </ac:cxnSpMkLst>
        </pc:cxnChg>
        <pc:cxnChg chg="del mod">
          <ac:chgData name="Mijic, Ana" userId="b98434da-b21d-4030-8a0c-c7620cb8c194" providerId="ADAL" clId="{9F11DEDB-099A-40BA-A73B-B00A23AE45C2}" dt="2024-04-21T07:53:12.354" v="2694" actId="478"/>
          <ac:cxnSpMkLst>
            <pc:docMk/>
            <pc:sldMk cId="3811017262" sldId="284"/>
            <ac:cxnSpMk id="34" creationId="{4104F3A6-2A3C-FF15-7D04-CB157235D069}"/>
          </ac:cxnSpMkLst>
        </pc:cxnChg>
        <pc:cxnChg chg="del mod">
          <ac:chgData name="Mijic, Ana" userId="b98434da-b21d-4030-8a0c-c7620cb8c194" providerId="ADAL" clId="{9F11DEDB-099A-40BA-A73B-B00A23AE45C2}" dt="2024-04-21T07:35:00.060" v="2538" actId="478"/>
          <ac:cxnSpMkLst>
            <pc:docMk/>
            <pc:sldMk cId="3811017262" sldId="284"/>
            <ac:cxnSpMk id="44" creationId="{C2DA60EE-281A-3F0C-740B-F9F31098CC29}"/>
          </ac:cxnSpMkLst>
        </pc:cxnChg>
        <pc:cxnChg chg="mod ord">
          <ac:chgData name="Mijic, Ana" userId="b98434da-b21d-4030-8a0c-c7620cb8c194" providerId="ADAL" clId="{9F11DEDB-099A-40BA-A73B-B00A23AE45C2}" dt="2024-04-21T08:22:54.484" v="3000" actId="167"/>
          <ac:cxnSpMkLst>
            <pc:docMk/>
            <pc:sldMk cId="3811017262" sldId="284"/>
            <ac:cxnSpMk id="52" creationId="{827D165A-8797-0ED2-CF7F-50A67CD4818B}"/>
          </ac:cxnSpMkLst>
        </pc:cxnChg>
        <pc:cxnChg chg="add del mod">
          <ac:chgData name="Mijic, Ana" userId="b98434da-b21d-4030-8a0c-c7620cb8c194" providerId="ADAL" clId="{9F11DEDB-099A-40BA-A73B-B00A23AE45C2}" dt="2024-04-21T07:44:27.919" v="2594" actId="478"/>
          <ac:cxnSpMkLst>
            <pc:docMk/>
            <pc:sldMk cId="3811017262" sldId="284"/>
            <ac:cxnSpMk id="58" creationId="{0BB38F22-F2EC-D575-4E3B-EFABFC9D1A84}"/>
          </ac:cxnSpMkLst>
        </pc:cxnChg>
        <pc:cxnChg chg="mod">
          <ac:chgData name="Mijic, Ana" userId="b98434da-b21d-4030-8a0c-c7620cb8c194" providerId="ADAL" clId="{9F11DEDB-099A-40BA-A73B-B00A23AE45C2}" dt="2024-04-21T08:21:22.478" v="2999" actId="14100"/>
          <ac:cxnSpMkLst>
            <pc:docMk/>
            <pc:sldMk cId="3811017262" sldId="284"/>
            <ac:cxnSpMk id="74" creationId="{AF01A085-55B1-AACF-4E29-F61E0D50ACE1}"/>
          </ac:cxnSpMkLst>
        </pc:cxnChg>
        <pc:cxnChg chg="del mod">
          <ac:chgData name="Mijic, Ana" userId="b98434da-b21d-4030-8a0c-c7620cb8c194" providerId="ADAL" clId="{9F11DEDB-099A-40BA-A73B-B00A23AE45C2}" dt="2024-04-21T07:50:58.060" v="2649" actId="478"/>
          <ac:cxnSpMkLst>
            <pc:docMk/>
            <pc:sldMk cId="3811017262" sldId="284"/>
            <ac:cxnSpMk id="78" creationId="{9094DD5B-75D8-B702-A9AF-D227C7A8D799}"/>
          </ac:cxnSpMkLst>
        </pc:cxnChg>
        <pc:cxnChg chg="add mod">
          <ac:chgData name="Mijic, Ana" userId="b98434da-b21d-4030-8a0c-c7620cb8c194" providerId="ADAL" clId="{9F11DEDB-099A-40BA-A73B-B00A23AE45C2}" dt="2024-04-21T07:42:43.575" v="2576" actId="14100"/>
          <ac:cxnSpMkLst>
            <pc:docMk/>
            <pc:sldMk cId="3811017262" sldId="284"/>
            <ac:cxnSpMk id="80" creationId="{21703FC9-945A-FD58-3763-D023C1DB0036}"/>
          </ac:cxnSpMkLst>
        </pc:cxnChg>
        <pc:cxnChg chg="del mod">
          <ac:chgData name="Mijic, Ana" userId="b98434da-b21d-4030-8a0c-c7620cb8c194" providerId="ADAL" clId="{9F11DEDB-099A-40BA-A73B-B00A23AE45C2}" dt="2024-04-21T08:07:54.531" v="2850" actId="478"/>
          <ac:cxnSpMkLst>
            <pc:docMk/>
            <pc:sldMk cId="3811017262" sldId="284"/>
            <ac:cxnSpMk id="82" creationId="{74571C53-45AF-BAF7-C72E-43894429F878}"/>
          </ac:cxnSpMkLst>
        </pc:cxnChg>
        <pc:cxnChg chg="mod">
          <ac:chgData name="Mijic, Ana" userId="b98434da-b21d-4030-8a0c-c7620cb8c194" providerId="ADAL" clId="{9F11DEDB-099A-40BA-A73B-B00A23AE45C2}" dt="2024-04-21T07:42:35.647" v="2573" actId="14100"/>
          <ac:cxnSpMkLst>
            <pc:docMk/>
            <pc:sldMk cId="3811017262" sldId="284"/>
            <ac:cxnSpMk id="84" creationId="{C32E02F3-A5FE-31DD-FE37-6095E83F7A0D}"/>
          </ac:cxnSpMkLst>
        </pc:cxnChg>
        <pc:cxnChg chg="del mod">
          <ac:chgData name="Mijic, Ana" userId="b98434da-b21d-4030-8a0c-c7620cb8c194" providerId="ADAL" clId="{9F11DEDB-099A-40BA-A73B-B00A23AE45C2}" dt="2024-04-21T07:42:30.646" v="2572" actId="478"/>
          <ac:cxnSpMkLst>
            <pc:docMk/>
            <pc:sldMk cId="3811017262" sldId="284"/>
            <ac:cxnSpMk id="87" creationId="{095BDC3A-E62B-EBDC-3330-CAFCCA9E38B1}"/>
          </ac:cxnSpMkLst>
        </pc:cxnChg>
        <pc:cxnChg chg="del mod">
          <ac:chgData name="Mijic, Ana" userId="b98434da-b21d-4030-8a0c-c7620cb8c194" providerId="ADAL" clId="{9F11DEDB-099A-40BA-A73B-B00A23AE45C2}" dt="2024-04-21T07:44:21.492" v="2592" actId="478"/>
          <ac:cxnSpMkLst>
            <pc:docMk/>
            <pc:sldMk cId="3811017262" sldId="284"/>
            <ac:cxnSpMk id="91" creationId="{0DDF2F20-711B-66DC-EE58-F6DE27FFE375}"/>
          </ac:cxnSpMkLst>
        </pc:cxnChg>
        <pc:cxnChg chg="add mod ord">
          <ac:chgData name="Mijic, Ana" userId="b98434da-b21d-4030-8a0c-c7620cb8c194" providerId="ADAL" clId="{9F11DEDB-099A-40BA-A73B-B00A23AE45C2}" dt="2024-04-21T07:46:02.231" v="2622" actId="12789"/>
          <ac:cxnSpMkLst>
            <pc:docMk/>
            <pc:sldMk cId="3811017262" sldId="284"/>
            <ac:cxnSpMk id="94" creationId="{3041C85D-FD27-BCC8-37D3-96C4D457D2DB}"/>
          </ac:cxnSpMkLst>
        </pc:cxnChg>
        <pc:cxnChg chg="del mod">
          <ac:chgData name="Mijic, Ana" userId="b98434da-b21d-4030-8a0c-c7620cb8c194" providerId="ADAL" clId="{9F11DEDB-099A-40BA-A73B-B00A23AE45C2}" dt="2024-04-21T07:44:23.556" v="2593" actId="478"/>
          <ac:cxnSpMkLst>
            <pc:docMk/>
            <pc:sldMk cId="3811017262" sldId="284"/>
            <ac:cxnSpMk id="97" creationId="{1EE58405-F0E0-2AC1-35C6-60E8F8A49DA8}"/>
          </ac:cxnSpMkLst>
        </pc:cxnChg>
        <pc:cxnChg chg="del mod">
          <ac:chgData name="Mijic, Ana" userId="b98434da-b21d-4030-8a0c-c7620cb8c194" providerId="ADAL" clId="{9F11DEDB-099A-40BA-A73B-B00A23AE45C2}" dt="2024-04-21T07:50:56.236" v="2648" actId="478"/>
          <ac:cxnSpMkLst>
            <pc:docMk/>
            <pc:sldMk cId="3811017262" sldId="284"/>
            <ac:cxnSpMk id="100" creationId="{DA00E786-3060-9D5F-8CCE-E8C3CF7AE00A}"/>
          </ac:cxnSpMkLst>
        </pc:cxnChg>
        <pc:cxnChg chg="add mod ord">
          <ac:chgData name="Mijic, Ana" userId="b98434da-b21d-4030-8a0c-c7620cb8c194" providerId="ADAL" clId="{9F11DEDB-099A-40BA-A73B-B00A23AE45C2}" dt="2024-04-21T07:59:17.979" v="2751" actId="1076"/>
          <ac:cxnSpMkLst>
            <pc:docMk/>
            <pc:sldMk cId="3811017262" sldId="284"/>
            <ac:cxnSpMk id="103" creationId="{7E6B5B8D-BEBD-A9E8-F14B-CE9932566738}"/>
          </ac:cxnSpMkLst>
        </pc:cxnChg>
        <pc:cxnChg chg="del mod">
          <ac:chgData name="Mijic, Ana" userId="b98434da-b21d-4030-8a0c-c7620cb8c194" providerId="ADAL" clId="{9F11DEDB-099A-40BA-A73B-B00A23AE45C2}" dt="2024-04-21T07:53:09.799" v="2693" actId="478"/>
          <ac:cxnSpMkLst>
            <pc:docMk/>
            <pc:sldMk cId="3811017262" sldId="284"/>
            <ac:cxnSpMk id="105" creationId="{1D0FC2A7-B514-4621-6AD6-C32736E694B3}"/>
          </ac:cxnSpMkLst>
        </pc:cxnChg>
        <pc:cxnChg chg="mod">
          <ac:chgData name="Mijic, Ana" userId="b98434da-b21d-4030-8a0c-c7620cb8c194" providerId="ADAL" clId="{9F11DEDB-099A-40BA-A73B-B00A23AE45C2}" dt="2024-04-21T08:20:48.546" v="2962" actId="14100"/>
          <ac:cxnSpMkLst>
            <pc:docMk/>
            <pc:sldMk cId="3811017262" sldId="284"/>
            <ac:cxnSpMk id="107" creationId="{9D8BF999-6644-855E-3D35-36A05AE5DB74}"/>
          </ac:cxnSpMkLst>
        </pc:cxnChg>
        <pc:cxnChg chg="del mod">
          <ac:chgData name="Mijic, Ana" userId="b98434da-b21d-4030-8a0c-c7620cb8c194" providerId="ADAL" clId="{9F11DEDB-099A-40BA-A73B-B00A23AE45C2}" dt="2024-04-21T08:05:50.544" v="2807" actId="478"/>
          <ac:cxnSpMkLst>
            <pc:docMk/>
            <pc:sldMk cId="3811017262" sldId="284"/>
            <ac:cxnSpMk id="108" creationId="{6D7A77A7-72C6-3FBF-0CE2-6FF25289FAAB}"/>
          </ac:cxnSpMkLst>
        </pc:cxnChg>
        <pc:cxnChg chg="del mod">
          <ac:chgData name="Mijic, Ana" userId="b98434da-b21d-4030-8a0c-c7620cb8c194" providerId="ADAL" clId="{9F11DEDB-099A-40BA-A73B-B00A23AE45C2}" dt="2024-04-21T08:06:01.128" v="2810" actId="478"/>
          <ac:cxnSpMkLst>
            <pc:docMk/>
            <pc:sldMk cId="3811017262" sldId="284"/>
            <ac:cxnSpMk id="112" creationId="{4FF569A2-FA5C-42EA-97CD-D723DFCB237B}"/>
          </ac:cxnSpMkLst>
        </pc:cxnChg>
        <pc:cxnChg chg="del mod">
          <ac:chgData name="Mijic, Ana" userId="b98434da-b21d-4030-8a0c-c7620cb8c194" providerId="ADAL" clId="{9F11DEDB-099A-40BA-A73B-B00A23AE45C2}" dt="2024-04-21T07:35:22.127" v="2544" actId="478"/>
          <ac:cxnSpMkLst>
            <pc:docMk/>
            <pc:sldMk cId="3811017262" sldId="284"/>
            <ac:cxnSpMk id="113" creationId="{61FAC73B-0A34-5172-1849-E1DCE5216DC7}"/>
          </ac:cxnSpMkLst>
        </pc:cxnChg>
        <pc:cxnChg chg="add mod ord">
          <ac:chgData name="Mijic, Ana" userId="b98434da-b21d-4030-8a0c-c7620cb8c194" providerId="ADAL" clId="{9F11DEDB-099A-40BA-A73B-B00A23AE45C2}" dt="2024-04-21T07:47:04.564" v="2629" actId="167"/>
          <ac:cxnSpMkLst>
            <pc:docMk/>
            <pc:sldMk cId="3811017262" sldId="284"/>
            <ac:cxnSpMk id="115" creationId="{B441D882-0A89-3BC2-EEE3-2FAEA7B5DB79}"/>
          </ac:cxnSpMkLst>
        </pc:cxnChg>
        <pc:cxnChg chg="del mod">
          <ac:chgData name="Mijic, Ana" userId="b98434da-b21d-4030-8a0c-c7620cb8c194" providerId="ADAL" clId="{9F11DEDB-099A-40BA-A73B-B00A23AE45C2}" dt="2024-04-21T08:07:51.888" v="2849" actId="478"/>
          <ac:cxnSpMkLst>
            <pc:docMk/>
            <pc:sldMk cId="3811017262" sldId="284"/>
            <ac:cxnSpMk id="116" creationId="{97C4882D-1269-18CB-7481-B900E9281DB2}"/>
          </ac:cxnSpMkLst>
        </pc:cxnChg>
        <pc:cxnChg chg="del mod">
          <ac:chgData name="Mijic, Ana" userId="b98434da-b21d-4030-8a0c-c7620cb8c194" providerId="ADAL" clId="{9F11DEDB-099A-40BA-A73B-B00A23AE45C2}" dt="2024-04-21T08:07:48.304" v="2848" actId="478"/>
          <ac:cxnSpMkLst>
            <pc:docMk/>
            <pc:sldMk cId="3811017262" sldId="284"/>
            <ac:cxnSpMk id="119" creationId="{3FAF8C2F-B982-CACF-6225-6D531D932CE5}"/>
          </ac:cxnSpMkLst>
        </pc:cxnChg>
        <pc:cxnChg chg="add mod ord">
          <ac:chgData name="Mijic, Ana" userId="b98434da-b21d-4030-8a0c-c7620cb8c194" providerId="ADAL" clId="{9F11DEDB-099A-40BA-A73B-B00A23AE45C2}" dt="2024-04-21T07:48:04.591" v="2637" actId="167"/>
          <ac:cxnSpMkLst>
            <pc:docMk/>
            <pc:sldMk cId="3811017262" sldId="284"/>
            <ac:cxnSpMk id="121" creationId="{8D38FE35-BC60-E9D6-D6E6-7047F19B464C}"/>
          </ac:cxnSpMkLst>
        </pc:cxnChg>
        <pc:cxnChg chg="add mod ord">
          <ac:chgData name="Mijic, Ana" userId="b98434da-b21d-4030-8a0c-c7620cb8c194" providerId="ADAL" clId="{9F11DEDB-099A-40BA-A73B-B00A23AE45C2}" dt="2024-04-21T07:51:27.388" v="2656" actId="167"/>
          <ac:cxnSpMkLst>
            <pc:docMk/>
            <pc:sldMk cId="3811017262" sldId="284"/>
            <ac:cxnSpMk id="128" creationId="{7374D189-4FCC-AB5D-6A95-8FF267BCB626}"/>
          </ac:cxnSpMkLst>
        </pc:cxnChg>
        <pc:cxnChg chg="del mod">
          <ac:chgData name="Mijic, Ana" userId="b98434da-b21d-4030-8a0c-c7620cb8c194" providerId="ADAL" clId="{9F11DEDB-099A-40BA-A73B-B00A23AE45C2}" dt="2024-04-21T08:07:57.043" v="2851" actId="478"/>
          <ac:cxnSpMkLst>
            <pc:docMk/>
            <pc:sldMk cId="3811017262" sldId="284"/>
            <ac:cxnSpMk id="129" creationId="{DD961749-CDAB-24D8-7BBA-BF06C5684D9E}"/>
          </ac:cxnSpMkLst>
        </pc:cxnChg>
        <pc:cxnChg chg="add mod ord">
          <ac:chgData name="Mijic, Ana" userId="b98434da-b21d-4030-8a0c-c7620cb8c194" providerId="ADAL" clId="{9F11DEDB-099A-40BA-A73B-B00A23AE45C2}" dt="2024-04-21T07:51:40.485" v="2657" actId="14100"/>
          <ac:cxnSpMkLst>
            <pc:docMk/>
            <pc:sldMk cId="3811017262" sldId="284"/>
            <ac:cxnSpMk id="132" creationId="{68161887-0654-8A52-5F4C-91B80636691E}"/>
          </ac:cxnSpMkLst>
        </pc:cxnChg>
        <pc:cxnChg chg="del mod">
          <ac:chgData name="Mijic, Ana" userId="b98434da-b21d-4030-8a0c-c7620cb8c194" providerId="ADAL" clId="{9F11DEDB-099A-40BA-A73B-B00A23AE45C2}" dt="2024-04-21T08:03:22.728" v="2773" actId="478"/>
          <ac:cxnSpMkLst>
            <pc:docMk/>
            <pc:sldMk cId="3811017262" sldId="284"/>
            <ac:cxnSpMk id="137" creationId="{163177E8-305B-CA53-66CB-27CAA4106B7B}"/>
          </ac:cxnSpMkLst>
        </pc:cxnChg>
        <pc:cxnChg chg="add mod">
          <ac:chgData name="Mijic, Ana" userId="b98434da-b21d-4030-8a0c-c7620cb8c194" providerId="ADAL" clId="{9F11DEDB-099A-40BA-A73B-B00A23AE45C2}" dt="2024-04-21T07:53:04.149" v="2692" actId="14100"/>
          <ac:cxnSpMkLst>
            <pc:docMk/>
            <pc:sldMk cId="3811017262" sldId="284"/>
            <ac:cxnSpMk id="138" creationId="{D3CC1C50-DAB5-3EE4-B6B6-BC730B695896}"/>
          </ac:cxnSpMkLst>
        </pc:cxnChg>
        <pc:cxnChg chg="del mod">
          <ac:chgData name="Mijic, Ana" userId="b98434da-b21d-4030-8a0c-c7620cb8c194" providerId="ADAL" clId="{9F11DEDB-099A-40BA-A73B-B00A23AE45C2}" dt="2024-04-21T08:03:21.084" v="2772" actId="478"/>
          <ac:cxnSpMkLst>
            <pc:docMk/>
            <pc:sldMk cId="3811017262" sldId="284"/>
            <ac:cxnSpMk id="141" creationId="{1D78543A-CD24-213E-656F-3A02FECCEEBE}"/>
          </ac:cxnSpMkLst>
        </pc:cxnChg>
        <pc:cxnChg chg="add mod ord">
          <ac:chgData name="Mijic, Ana" userId="b98434da-b21d-4030-8a0c-c7620cb8c194" providerId="ADAL" clId="{9F11DEDB-099A-40BA-A73B-B00A23AE45C2}" dt="2024-04-21T07:54:29.565" v="2711" actId="167"/>
          <ac:cxnSpMkLst>
            <pc:docMk/>
            <pc:sldMk cId="3811017262" sldId="284"/>
            <ac:cxnSpMk id="144" creationId="{DF549EB7-71DE-EEF6-D9E0-F30097D157D7}"/>
          </ac:cxnSpMkLst>
        </pc:cxnChg>
        <pc:cxnChg chg="add mod ord">
          <ac:chgData name="Mijic, Ana" userId="b98434da-b21d-4030-8a0c-c7620cb8c194" providerId="ADAL" clId="{9F11DEDB-099A-40BA-A73B-B00A23AE45C2}" dt="2024-04-21T07:59:56.881" v="2755" actId="14100"/>
          <ac:cxnSpMkLst>
            <pc:docMk/>
            <pc:sldMk cId="3811017262" sldId="284"/>
            <ac:cxnSpMk id="147" creationId="{F0C26B45-FFD7-FCF8-9C7D-441EC347E6E7}"/>
          </ac:cxnSpMkLst>
        </pc:cxnChg>
        <pc:cxnChg chg="add mod">
          <ac:chgData name="Mijic, Ana" userId="b98434da-b21d-4030-8a0c-c7620cb8c194" providerId="ADAL" clId="{9F11DEDB-099A-40BA-A73B-B00A23AE45C2}" dt="2024-04-21T08:04:52.133" v="2800" actId="1076"/>
          <ac:cxnSpMkLst>
            <pc:docMk/>
            <pc:sldMk cId="3811017262" sldId="284"/>
            <ac:cxnSpMk id="152" creationId="{9A1DF5F5-05CD-0F05-94FD-28934902729C}"/>
          </ac:cxnSpMkLst>
        </pc:cxnChg>
        <pc:cxnChg chg="add mod ord">
          <ac:chgData name="Mijic, Ana" userId="b98434da-b21d-4030-8a0c-c7620cb8c194" providerId="ADAL" clId="{9F11DEDB-099A-40BA-A73B-B00A23AE45C2}" dt="2024-04-21T08:04:52.133" v="2800" actId="1076"/>
          <ac:cxnSpMkLst>
            <pc:docMk/>
            <pc:sldMk cId="3811017262" sldId="284"/>
            <ac:cxnSpMk id="161" creationId="{50D92FB5-9D86-5364-FDC6-9287CEFC3CF1}"/>
          </ac:cxnSpMkLst>
        </pc:cxnChg>
        <pc:cxnChg chg="add mod ord">
          <ac:chgData name="Mijic, Ana" userId="b98434da-b21d-4030-8a0c-c7620cb8c194" providerId="ADAL" clId="{9F11DEDB-099A-40BA-A73B-B00A23AE45C2}" dt="2024-04-21T08:04:52.133" v="2800" actId="1076"/>
          <ac:cxnSpMkLst>
            <pc:docMk/>
            <pc:sldMk cId="3811017262" sldId="284"/>
            <ac:cxnSpMk id="164" creationId="{0BEA50E7-B222-568D-EF70-44FE089DC763}"/>
          </ac:cxnSpMkLst>
        </pc:cxnChg>
        <pc:cxnChg chg="add mod ord">
          <ac:chgData name="Mijic, Ana" userId="b98434da-b21d-4030-8a0c-c7620cb8c194" providerId="ADAL" clId="{9F11DEDB-099A-40BA-A73B-B00A23AE45C2}" dt="2024-04-21T08:04:52.133" v="2800" actId="1076"/>
          <ac:cxnSpMkLst>
            <pc:docMk/>
            <pc:sldMk cId="3811017262" sldId="284"/>
            <ac:cxnSpMk id="167" creationId="{E98D8FB8-0EAA-A04C-6D6C-D9720DF3A7A9}"/>
          </ac:cxnSpMkLst>
        </pc:cxnChg>
        <pc:cxnChg chg="add mod ord">
          <ac:chgData name="Mijic, Ana" userId="b98434da-b21d-4030-8a0c-c7620cb8c194" providerId="ADAL" clId="{9F11DEDB-099A-40BA-A73B-B00A23AE45C2}" dt="2024-04-21T08:04:14.447" v="2792" actId="167"/>
          <ac:cxnSpMkLst>
            <pc:docMk/>
            <pc:sldMk cId="3811017262" sldId="284"/>
            <ac:cxnSpMk id="170" creationId="{1FFE034E-DDDD-4167-5B36-EFD2CDE5984F}"/>
          </ac:cxnSpMkLst>
        </pc:cxnChg>
        <pc:cxnChg chg="add mod ord">
          <ac:chgData name="Mijic, Ana" userId="b98434da-b21d-4030-8a0c-c7620cb8c194" providerId="ADAL" clId="{9F11DEDB-099A-40BA-A73B-B00A23AE45C2}" dt="2024-04-21T08:06:47.654" v="2831" actId="167"/>
          <ac:cxnSpMkLst>
            <pc:docMk/>
            <pc:sldMk cId="3811017262" sldId="284"/>
            <ac:cxnSpMk id="180" creationId="{1576CFA0-7C74-BB85-3149-238DC1004C6B}"/>
          </ac:cxnSpMkLst>
        </pc:cxnChg>
        <pc:cxnChg chg="add mod ord">
          <ac:chgData name="Mijic, Ana" userId="b98434da-b21d-4030-8a0c-c7620cb8c194" providerId="ADAL" clId="{9F11DEDB-099A-40BA-A73B-B00A23AE45C2}" dt="2024-04-21T08:07:17.580" v="2846" actId="167"/>
          <ac:cxnSpMkLst>
            <pc:docMk/>
            <pc:sldMk cId="3811017262" sldId="284"/>
            <ac:cxnSpMk id="183" creationId="{CBD8C274-5545-B18E-483A-07F9E039BE2F}"/>
          </ac:cxnSpMkLst>
        </pc:cxnChg>
        <pc:cxnChg chg="add mod ord">
          <ac:chgData name="Mijic, Ana" userId="b98434da-b21d-4030-8a0c-c7620cb8c194" providerId="ADAL" clId="{9F11DEDB-099A-40BA-A73B-B00A23AE45C2}" dt="2024-04-21T08:09:03.846" v="2858" actId="167"/>
          <ac:cxnSpMkLst>
            <pc:docMk/>
            <pc:sldMk cId="3811017262" sldId="284"/>
            <ac:cxnSpMk id="186" creationId="{925FB80C-EA63-B221-C2F8-DB455A77C328}"/>
          </ac:cxnSpMkLst>
        </pc:cxnChg>
        <pc:cxnChg chg="add del mod ord">
          <ac:chgData name="Mijic, Ana" userId="b98434da-b21d-4030-8a0c-c7620cb8c194" providerId="ADAL" clId="{9F11DEDB-099A-40BA-A73B-B00A23AE45C2}" dt="2024-04-21T08:24:04.519" v="3001" actId="14100"/>
          <ac:cxnSpMkLst>
            <pc:docMk/>
            <pc:sldMk cId="3811017262" sldId="284"/>
            <ac:cxnSpMk id="192" creationId="{F5653AC1-8036-41A4-5A10-3340229A1791}"/>
          </ac:cxnSpMkLst>
        </pc:cxnChg>
        <pc:cxnChg chg="add mod ord">
          <ac:chgData name="Mijic, Ana" userId="b98434da-b21d-4030-8a0c-c7620cb8c194" providerId="ADAL" clId="{9F11DEDB-099A-40BA-A73B-B00A23AE45C2}" dt="2024-04-21T08:24:09.894" v="3002" actId="14100"/>
          <ac:cxnSpMkLst>
            <pc:docMk/>
            <pc:sldMk cId="3811017262" sldId="284"/>
            <ac:cxnSpMk id="197" creationId="{F7554E00-42A2-FD96-6DF5-D48552F5B579}"/>
          </ac:cxnSpMkLst>
        </pc:cxnChg>
        <pc:cxnChg chg="add mod ord">
          <ac:chgData name="Mijic, Ana" userId="b98434da-b21d-4030-8a0c-c7620cb8c194" providerId="ADAL" clId="{9F11DEDB-099A-40BA-A73B-B00A23AE45C2}" dt="2024-04-21T08:11:05.195" v="2881" actId="167"/>
          <ac:cxnSpMkLst>
            <pc:docMk/>
            <pc:sldMk cId="3811017262" sldId="284"/>
            <ac:cxnSpMk id="200" creationId="{F848E394-58F8-4B13-85E3-911C0E72C0AD}"/>
          </ac:cxnSpMkLst>
        </pc:cxnChg>
        <pc:cxnChg chg="add mod ord">
          <ac:chgData name="Mijic, Ana" userId="b98434da-b21d-4030-8a0c-c7620cb8c194" providerId="ADAL" clId="{9F11DEDB-099A-40BA-A73B-B00A23AE45C2}" dt="2024-04-21T08:21:11.337" v="2998" actId="1036"/>
          <ac:cxnSpMkLst>
            <pc:docMk/>
            <pc:sldMk cId="3811017262" sldId="284"/>
            <ac:cxnSpMk id="209" creationId="{56203A7E-AF9B-15AA-BC0E-D591F30475D5}"/>
          </ac:cxnSpMkLst>
        </pc:cxnChg>
      </pc:sldChg>
      <pc:sldChg chg="modSp add del mod">
        <pc:chgData name="Mijic, Ana" userId="b98434da-b21d-4030-8a0c-c7620cb8c194" providerId="ADAL" clId="{9F11DEDB-099A-40BA-A73B-B00A23AE45C2}" dt="2024-04-22T12:23:26.884" v="6404" actId="47"/>
        <pc:sldMkLst>
          <pc:docMk/>
          <pc:sldMk cId="2172814434" sldId="285"/>
        </pc:sldMkLst>
        <pc:spChg chg="mod">
          <ac:chgData name="Mijic, Ana" userId="b98434da-b21d-4030-8a0c-c7620cb8c194" providerId="ADAL" clId="{9F11DEDB-099A-40BA-A73B-B00A23AE45C2}" dt="2024-04-22T09:16:03.599" v="4254" actId="20577"/>
          <ac:spMkLst>
            <pc:docMk/>
            <pc:sldMk cId="2172814434" sldId="285"/>
            <ac:spMk id="2" creationId="{C46FF41A-F514-57DA-F465-81582C7F5C4E}"/>
          </ac:spMkLst>
        </pc:spChg>
      </pc:sldChg>
      <pc:sldChg chg="addSp delSp modSp add mod delAnim modAnim">
        <pc:chgData name="Mijic, Ana" userId="b98434da-b21d-4030-8a0c-c7620cb8c194" providerId="ADAL" clId="{9F11DEDB-099A-40BA-A73B-B00A23AE45C2}" dt="2024-04-22T11:19:26.930" v="4912" actId="404"/>
        <pc:sldMkLst>
          <pc:docMk/>
          <pc:sldMk cId="1679999001" sldId="286"/>
        </pc:sldMkLst>
        <pc:spChg chg="mod">
          <ac:chgData name="Mijic, Ana" userId="b98434da-b21d-4030-8a0c-c7620cb8c194" providerId="ADAL" clId="{9F11DEDB-099A-40BA-A73B-B00A23AE45C2}" dt="2024-04-22T11:19:26.930" v="4912" actId="404"/>
          <ac:spMkLst>
            <pc:docMk/>
            <pc:sldMk cId="1679999001" sldId="286"/>
            <ac:spMk id="17" creationId="{AAE2DACA-975F-6299-DC43-DA40F69F6415}"/>
          </ac:spMkLst>
        </pc:spChg>
        <pc:spChg chg="add mod">
          <ac:chgData name="Mijic, Ana" userId="b98434da-b21d-4030-8a0c-c7620cb8c194" providerId="ADAL" clId="{9F11DEDB-099A-40BA-A73B-B00A23AE45C2}" dt="2024-04-22T11:15:01.090" v="4859" actId="207"/>
          <ac:spMkLst>
            <pc:docMk/>
            <pc:sldMk cId="1679999001" sldId="286"/>
            <ac:spMk id="18" creationId="{FFC60565-BACB-0497-CC27-41D862E4004F}"/>
          </ac:spMkLst>
        </pc:spChg>
        <pc:spChg chg="del">
          <ac:chgData name="Mijic, Ana" userId="b98434da-b21d-4030-8a0c-c7620cb8c194" providerId="ADAL" clId="{9F11DEDB-099A-40BA-A73B-B00A23AE45C2}" dt="2024-04-22T11:14:39.028" v="4853" actId="478"/>
          <ac:spMkLst>
            <pc:docMk/>
            <pc:sldMk cId="1679999001" sldId="286"/>
            <ac:spMk id="62" creationId="{943F6C56-EE6C-C8A2-2F2D-7206BB494225}"/>
          </ac:spMkLst>
        </pc:spChg>
        <pc:grpChg chg="add mod">
          <ac:chgData name="Mijic, Ana" userId="b98434da-b21d-4030-8a0c-c7620cb8c194" providerId="ADAL" clId="{9F11DEDB-099A-40BA-A73B-B00A23AE45C2}" dt="2024-04-22T11:14:24.881" v="4852"/>
          <ac:grpSpMkLst>
            <pc:docMk/>
            <pc:sldMk cId="1679999001" sldId="286"/>
            <ac:grpSpMk id="15" creationId="{4258D779-9ECD-7D54-C687-444AFF2F9475}"/>
          </ac:grpSpMkLst>
        </pc:grpChg>
        <pc:grpChg chg="add del mod">
          <ac:chgData name="Mijic, Ana" userId="b98434da-b21d-4030-8a0c-c7620cb8c194" providerId="ADAL" clId="{9F11DEDB-099A-40BA-A73B-B00A23AE45C2}" dt="2024-04-22T11:16:42.187" v="4888" actId="165"/>
          <ac:grpSpMkLst>
            <pc:docMk/>
            <pc:sldMk cId="1679999001" sldId="286"/>
            <ac:grpSpMk id="19" creationId="{073B3248-650D-C7DB-0D5F-284EBDE24A8B}"/>
          </ac:grpSpMkLst>
        </pc:grpChg>
        <pc:grpChg chg="add mod">
          <ac:chgData name="Mijic, Ana" userId="b98434da-b21d-4030-8a0c-c7620cb8c194" providerId="ADAL" clId="{9F11DEDB-099A-40BA-A73B-B00A23AE45C2}" dt="2024-04-22T11:17:31.544" v="4902" actId="1076"/>
          <ac:grpSpMkLst>
            <pc:docMk/>
            <pc:sldMk cId="1679999001" sldId="286"/>
            <ac:grpSpMk id="28" creationId="{FB4D2BE3-86D6-4604-2302-2315C03AB030}"/>
          </ac:grpSpMkLst>
        </pc:grpChg>
        <pc:picChg chg="add mod">
          <ac:chgData name="Mijic, Ana" userId="b98434da-b21d-4030-8a0c-c7620cb8c194" providerId="ADAL" clId="{9F11DEDB-099A-40BA-A73B-B00A23AE45C2}" dt="2024-04-22T11:16:25.054" v="4885" actId="1076"/>
          <ac:picMkLst>
            <pc:docMk/>
            <pc:sldMk cId="1679999001" sldId="286"/>
            <ac:picMk id="2" creationId="{4529AC6B-9A27-C447-C81F-6908D992F5E5}"/>
          </ac:picMkLst>
        </pc:picChg>
        <pc:picChg chg="add del mod">
          <ac:chgData name="Mijic, Ana" userId="b98434da-b21d-4030-8a0c-c7620cb8c194" providerId="ADAL" clId="{9F11DEDB-099A-40BA-A73B-B00A23AE45C2}" dt="2024-04-22T11:14:15.927" v="4851" actId="478"/>
          <ac:picMkLst>
            <pc:docMk/>
            <pc:sldMk cId="1679999001" sldId="286"/>
            <ac:picMk id="4" creationId="{055D0CB3-4BF8-30E7-D90A-1037D1CC97FF}"/>
          </ac:picMkLst>
        </pc:picChg>
        <pc:picChg chg="add mod">
          <ac:chgData name="Mijic, Ana" userId="b98434da-b21d-4030-8a0c-c7620cb8c194" providerId="ADAL" clId="{9F11DEDB-099A-40BA-A73B-B00A23AE45C2}" dt="2024-04-22T11:16:25.054" v="4885" actId="1076"/>
          <ac:picMkLst>
            <pc:docMk/>
            <pc:sldMk cId="1679999001" sldId="286"/>
            <ac:picMk id="5" creationId="{1ADD6041-C2AE-E161-9BD6-4C950D09852A}"/>
          </ac:picMkLst>
        </pc:picChg>
        <pc:picChg chg="add mod">
          <ac:chgData name="Mijic, Ana" userId="b98434da-b21d-4030-8a0c-c7620cb8c194" providerId="ADAL" clId="{9F11DEDB-099A-40BA-A73B-B00A23AE45C2}" dt="2024-04-22T11:16:25.054" v="4885" actId="1076"/>
          <ac:picMkLst>
            <pc:docMk/>
            <pc:sldMk cId="1679999001" sldId="286"/>
            <ac:picMk id="6" creationId="{AAE6072B-3225-1B0B-3C46-BF2047E31DF4}"/>
          </ac:picMkLst>
        </pc:picChg>
        <pc:picChg chg="add del mod">
          <ac:chgData name="Mijic, Ana" userId="b98434da-b21d-4030-8a0c-c7620cb8c194" providerId="ADAL" clId="{9F11DEDB-099A-40BA-A73B-B00A23AE45C2}" dt="2024-04-22T11:15:19.616" v="4860" actId="478"/>
          <ac:picMkLst>
            <pc:docMk/>
            <pc:sldMk cId="1679999001" sldId="286"/>
            <ac:picMk id="8" creationId="{0757BB94-44A9-545D-C51B-CE17BD92F52B}"/>
          </ac:picMkLst>
        </pc:picChg>
        <pc:picChg chg="mod">
          <ac:chgData name="Mijic, Ana" userId="b98434da-b21d-4030-8a0c-c7620cb8c194" providerId="ADAL" clId="{9F11DEDB-099A-40BA-A73B-B00A23AE45C2}" dt="2024-04-22T11:14:24.881" v="4852"/>
          <ac:picMkLst>
            <pc:docMk/>
            <pc:sldMk cId="1679999001" sldId="286"/>
            <ac:picMk id="16" creationId="{1315762E-EDCD-4AD1-E487-7FE75E01CAFF}"/>
          </ac:picMkLst>
        </pc:picChg>
        <pc:picChg chg="mod topLvl">
          <ac:chgData name="Mijic, Ana" userId="b98434da-b21d-4030-8a0c-c7620cb8c194" providerId="ADAL" clId="{9F11DEDB-099A-40BA-A73B-B00A23AE45C2}" dt="2024-04-22T11:17:02.068" v="4894" actId="164"/>
          <ac:picMkLst>
            <pc:docMk/>
            <pc:sldMk cId="1679999001" sldId="286"/>
            <ac:picMk id="20" creationId="{C0680220-CE39-0551-EFB6-2F09A9C2D013}"/>
          </ac:picMkLst>
        </pc:picChg>
        <pc:picChg chg="mod topLvl">
          <ac:chgData name="Mijic, Ana" userId="b98434da-b21d-4030-8a0c-c7620cb8c194" providerId="ADAL" clId="{9F11DEDB-099A-40BA-A73B-B00A23AE45C2}" dt="2024-04-22T11:17:02.068" v="4894" actId="164"/>
          <ac:picMkLst>
            <pc:docMk/>
            <pc:sldMk cId="1679999001" sldId="286"/>
            <ac:picMk id="21" creationId="{FF700D66-82F0-1FD7-27C9-B930C20DDDA2}"/>
          </ac:picMkLst>
        </pc:picChg>
        <pc:picChg chg="mod topLvl">
          <ac:chgData name="Mijic, Ana" userId="b98434da-b21d-4030-8a0c-c7620cb8c194" providerId="ADAL" clId="{9F11DEDB-099A-40BA-A73B-B00A23AE45C2}" dt="2024-04-22T11:17:02.068" v="4894" actId="164"/>
          <ac:picMkLst>
            <pc:docMk/>
            <pc:sldMk cId="1679999001" sldId="286"/>
            <ac:picMk id="24" creationId="{B9214007-5346-B714-5283-77F30954E8FF}"/>
          </ac:picMkLst>
        </pc:picChg>
        <pc:picChg chg="mod topLvl">
          <ac:chgData name="Mijic, Ana" userId="b98434da-b21d-4030-8a0c-c7620cb8c194" providerId="ADAL" clId="{9F11DEDB-099A-40BA-A73B-B00A23AE45C2}" dt="2024-04-22T11:17:02.068" v="4894" actId="164"/>
          <ac:picMkLst>
            <pc:docMk/>
            <pc:sldMk cId="1679999001" sldId="286"/>
            <ac:picMk id="25" creationId="{347B4B13-457A-3662-1298-0C3F3D714CD9}"/>
          </ac:picMkLst>
        </pc:picChg>
        <pc:cxnChg chg="add mod">
          <ac:chgData name="Mijic, Ana" userId="b98434da-b21d-4030-8a0c-c7620cb8c194" providerId="ADAL" clId="{9F11DEDB-099A-40BA-A73B-B00A23AE45C2}" dt="2024-04-22T11:17:19.051" v="4899" actId="14100"/>
          <ac:cxnSpMkLst>
            <pc:docMk/>
            <pc:sldMk cId="1679999001" sldId="286"/>
            <ac:cxnSpMk id="11" creationId="{DC2CAEFF-3F85-A1B4-30C1-2CF45286515E}"/>
          </ac:cxnSpMkLst>
        </pc:cxnChg>
        <pc:cxnChg chg="mod">
          <ac:chgData name="Mijic, Ana" userId="b98434da-b21d-4030-8a0c-c7620cb8c194" providerId="ADAL" clId="{9F11DEDB-099A-40BA-A73B-B00A23AE45C2}" dt="2024-04-22T11:19:04.996" v="4910" actId="14100"/>
          <ac:cxnSpMkLst>
            <pc:docMk/>
            <pc:sldMk cId="1679999001" sldId="286"/>
            <ac:cxnSpMk id="48" creationId="{6FB3A853-0641-636B-A96A-0838B7950160}"/>
          </ac:cxnSpMkLst>
        </pc:cxnChg>
        <pc:cxnChg chg="mod">
          <ac:chgData name="Mijic, Ana" userId="b98434da-b21d-4030-8a0c-c7620cb8c194" providerId="ADAL" clId="{9F11DEDB-099A-40BA-A73B-B00A23AE45C2}" dt="2024-04-22T11:17:26.651" v="4901" actId="14100"/>
          <ac:cxnSpMkLst>
            <pc:docMk/>
            <pc:sldMk cId="1679999001" sldId="286"/>
            <ac:cxnSpMk id="59" creationId="{1DEE5554-404D-613F-11F0-CB189B8FA888}"/>
          </ac:cxnSpMkLst>
        </pc:cxnChg>
      </pc:sldChg>
      <pc:sldChg chg="addSp delSp modSp add mod">
        <pc:chgData name="Mijic, Ana" userId="b98434da-b21d-4030-8a0c-c7620cb8c194" providerId="ADAL" clId="{9F11DEDB-099A-40BA-A73B-B00A23AE45C2}" dt="2024-04-22T11:44:55.096" v="5544" actId="207"/>
        <pc:sldMkLst>
          <pc:docMk/>
          <pc:sldMk cId="757936396" sldId="287"/>
        </pc:sldMkLst>
        <pc:spChg chg="del">
          <ac:chgData name="Mijic, Ana" userId="b98434da-b21d-4030-8a0c-c7620cb8c194" providerId="ADAL" clId="{9F11DEDB-099A-40BA-A73B-B00A23AE45C2}" dt="2024-04-22T11:23:55.524" v="4953" actId="478"/>
          <ac:spMkLst>
            <pc:docMk/>
            <pc:sldMk cId="757936396" sldId="287"/>
            <ac:spMk id="7" creationId="{994B2186-B1A5-8E50-7BCA-76138C501674}"/>
          </ac:spMkLst>
        </pc:spChg>
        <pc:spChg chg="del">
          <ac:chgData name="Mijic, Ana" userId="b98434da-b21d-4030-8a0c-c7620cb8c194" providerId="ADAL" clId="{9F11DEDB-099A-40BA-A73B-B00A23AE45C2}" dt="2024-04-22T11:23:55.524" v="4953" actId="478"/>
          <ac:spMkLst>
            <pc:docMk/>
            <pc:sldMk cId="757936396" sldId="287"/>
            <ac:spMk id="15" creationId="{9862D466-CEDC-8602-F58D-E81A8BD8DE13}"/>
          </ac:spMkLst>
        </pc:spChg>
        <pc:spChg chg="add mod">
          <ac:chgData name="Mijic, Ana" userId="b98434da-b21d-4030-8a0c-c7620cb8c194" providerId="ADAL" clId="{9F11DEDB-099A-40BA-A73B-B00A23AE45C2}" dt="2024-04-22T11:44:55.096" v="5544" actId="207"/>
          <ac:spMkLst>
            <pc:docMk/>
            <pc:sldMk cId="757936396" sldId="287"/>
            <ac:spMk id="16" creationId="{BB7B5193-677A-BD8F-EC1B-3775FEAAF2BF}"/>
          </ac:spMkLst>
        </pc:spChg>
        <pc:spChg chg="del">
          <ac:chgData name="Mijic, Ana" userId="b98434da-b21d-4030-8a0c-c7620cb8c194" providerId="ADAL" clId="{9F11DEDB-099A-40BA-A73B-B00A23AE45C2}" dt="2024-04-22T11:23:55.524" v="4953" actId="478"/>
          <ac:spMkLst>
            <pc:docMk/>
            <pc:sldMk cId="757936396" sldId="287"/>
            <ac:spMk id="21" creationId="{578360B4-7D66-80D6-942F-DAA8F0AE858A}"/>
          </ac:spMkLst>
        </pc:spChg>
        <pc:spChg chg="del">
          <ac:chgData name="Mijic, Ana" userId="b98434da-b21d-4030-8a0c-c7620cb8c194" providerId="ADAL" clId="{9F11DEDB-099A-40BA-A73B-B00A23AE45C2}" dt="2024-04-22T11:23:55.524" v="4953" actId="478"/>
          <ac:spMkLst>
            <pc:docMk/>
            <pc:sldMk cId="757936396" sldId="287"/>
            <ac:spMk id="23" creationId="{1466A4CA-449F-3E09-4A3A-5E20EEDE399F}"/>
          </ac:spMkLst>
        </pc:spChg>
        <pc:spChg chg="del">
          <ac:chgData name="Mijic, Ana" userId="b98434da-b21d-4030-8a0c-c7620cb8c194" providerId="ADAL" clId="{9F11DEDB-099A-40BA-A73B-B00A23AE45C2}" dt="2024-04-22T11:23:55.524" v="4953" actId="478"/>
          <ac:spMkLst>
            <pc:docMk/>
            <pc:sldMk cId="757936396" sldId="287"/>
            <ac:spMk id="24" creationId="{FDBCAB70-7C2C-9B95-95D0-C1203B55FA10}"/>
          </ac:spMkLst>
        </pc:spChg>
        <pc:spChg chg="del">
          <ac:chgData name="Mijic, Ana" userId="b98434da-b21d-4030-8a0c-c7620cb8c194" providerId="ADAL" clId="{9F11DEDB-099A-40BA-A73B-B00A23AE45C2}" dt="2024-04-22T11:44:46.172" v="5540" actId="478"/>
          <ac:spMkLst>
            <pc:docMk/>
            <pc:sldMk cId="757936396" sldId="287"/>
            <ac:spMk id="36" creationId="{48DCC550-8AE0-062A-FC46-BC6B99E727E4}"/>
          </ac:spMkLst>
        </pc:spChg>
        <pc:grpChg chg="del">
          <ac:chgData name="Mijic, Ana" userId="b98434da-b21d-4030-8a0c-c7620cb8c194" providerId="ADAL" clId="{9F11DEDB-099A-40BA-A73B-B00A23AE45C2}" dt="2024-04-22T11:23:55.524" v="4953" actId="478"/>
          <ac:grpSpMkLst>
            <pc:docMk/>
            <pc:sldMk cId="757936396" sldId="287"/>
            <ac:grpSpMk id="2" creationId="{B7F1915B-654B-5073-6D04-4EE910F34F06}"/>
          </ac:grpSpMkLst>
        </pc:grpChg>
        <pc:picChg chg="del">
          <ac:chgData name="Mijic, Ana" userId="b98434da-b21d-4030-8a0c-c7620cb8c194" providerId="ADAL" clId="{9F11DEDB-099A-40BA-A73B-B00A23AE45C2}" dt="2024-04-22T11:23:55.524" v="4953" actId="478"/>
          <ac:picMkLst>
            <pc:docMk/>
            <pc:sldMk cId="757936396" sldId="287"/>
            <ac:picMk id="20" creationId="{3DDC3DC5-89CA-DC3B-F4C1-DFF6BED8C475}"/>
          </ac:picMkLst>
        </pc:picChg>
        <pc:picChg chg="del">
          <ac:chgData name="Mijic, Ana" userId="b98434da-b21d-4030-8a0c-c7620cb8c194" providerId="ADAL" clId="{9F11DEDB-099A-40BA-A73B-B00A23AE45C2}" dt="2024-04-22T11:23:55.524" v="4953" actId="478"/>
          <ac:picMkLst>
            <pc:docMk/>
            <pc:sldMk cId="757936396" sldId="287"/>
            <ac:picMk id="22" creationId="{DEC60EC3-86A1-6E98-8F4A-F578893D2204}"/>
          </ac:picMkLst>
        </pc:picChg>
        <pc:picChg chg="del">
          <ac:chgData name="Mijic, Ana" userId="b98434da-b21d-4030-8a0c-c7620cb8c194" providerId="ADAL" clId="{9F11DEDB-099A-40BA-A73B-B00A23AE45C2}" dt="2024-04-22T11:23:55.524" v="4953" actId="478"/>
          <ac:picMkLst>
            <pc:docMk/>
            <pc:sldMk cId="757936396" sldId="287"/>
            <ac:picMk id="25" creationId="{7ADB788B-6AB5-AC73-DA15-B9B0F871EE0A}"/>
          </ac:picMkLst>
        </pc:picChg>
      </pc:sldChg>
      <pc:sldChg chg="add del">
        <pc:chgData name="Mijic, Ana" userId="b98434da-b21d-4030-8a0c-c7620cb8c194" providerId="ADAL" clId="{9F11DEDB-099A-40BA-A73B-B00A23AE45C2}" dt="2024-04-22T11:13:10.210" v="4835"/>
        <pc:sldMkLst>
          <pc:docMk/>
          <pc:sldMk cId="2329963990" sldId="287"/>
        </pc:sldMkLst>
      </pc:sldChg>
      <pc:sldChg chg="add del">
        <pc:chgData name="Mijic, Ana" userId="b98434da-b21d-4030-8a0c-c7620cb8c194" providerId="ADAL" clId="{9F11DEDB-099A-40BA-A73B-B00A23AE45C2}" dt="2024-04-22T11:50:48.581" v="5565" actId="47"/>
        <pc:sldMkLst>
          <pc:docMk/>
          <pc:sldMk cId="3518608336" sldId="288"/>
        </pc:sldMkLst>
      </pc:sldChg>
      <pc:sldChg chg="addSp delSp modSp add mod">
        <pc:chgData name="Mijic, Ana" userId="b98434da-b21d-4030-8a0c-c7620cb8c194" providerId="ADAL" clId="{9F11DEDB-099A-40BA-A73B-B00A23AE45C2}" dt="2024-04-22T11:55:46.759" v="5665"/>
        <pc:sldMkLst>
          <pc:docMk/>
          <pc:sldMk cId="2443818604" sldId="289"/>
        </pc:sldMkLst>
        <pc:spChg chg="add del mod">
          <ac:chgData name="Mijic, Ana" userId="b98434da-b21d-4030-8a0c-c7620cb8c194" providerId="ADAL" clId="{9F11DEDB-099A-40BA-A73B-B00A23AE45C2}" dt="2024-04-22T11:55:45.830" v="5664" actId="478"/>
          <ac:spMkLst>
            <pc:docMk/>
            <pc:sldMk cId="2443818604" sldId="289"/>
            <ac:spMk id="4" creationId="{4BBCFD97-D970-207C-B5BF-0B75F2458FA9}"/>
          </ac:spMkLst>
        </pc:spChg>
        <pc:spChg chg="add del mod">
          <ac:chgData name="Mijic, Ana" userId="b98434da-b21d-4030-8a0c-c7620cb8c194" providerId="ADAL" clId="{9F11DEDB-099A-40BA-A73B-B00A23AE45C2}" dt="2024-04-22T11:55:45.830" v="5664" actId="478"/>
          <ac:spMkLst>
            <pc:docMk/>
            <pc:sldMk cId="2443818604" sldId="289"/>
            <ac:spMk id="5" creationId="{29505859-E279-2E07-84EC-EEDABE30D5AE}"/>
          </ac:spMkLst>
        </pc:spChg>
        <pc:spChg chg="add del mod">
          <ac:chgData name="Mijic, Ana" userId="b98434da-b21d-4030-8a0c-c7620cb8c194" providerId="ADAL" clId="{9F11DEDB-099A-40BA-A73B-B00A23AE45C2}" dt="2024-04-22T11:55:45.830" v="5664" actId="478"/>
          <ac:spMkLst>
            <pc:docMk/>
            <pc:sldMk cId="2443818604" sldId="289"/>
            <ac:spMk id="6" creationId="{4EA80481-24F3-8081-A568-217CF4E04B32}"/>
          </ac:spMkLst>
        </pc:spChg>
        <pc:spChg chg="add del mod">
          <ac:chgData name="Mijic, Ana" userId="b98434da-b21d-4030-8a0c-c7620cb8c194" providerId="ADAL" clId="{9F11DEDB-099A-40BA-A73B-B00A23AE45C2}" dt="2024-04-22T11:55:45.830" v="5664" actId="478"/>
          <ac:spMkLst>
            <pc:docMk/>
            <pc:sldMk cId="2443818604" sldId="289"/>
            <ac:spMk id="7" creationId="{E1CFB29F-33EE-D20C-9CEA-13163428461A}"/>
          </ac:spMkLst>
        </pc:spChg>
        <pc:spChg chg="add del mod">
          <ac:chgData name="Mijic, Ana" userId="b98434da-b21d-4030-8a0c-c7620cb8c194" providerId="ADAL" clId="{9F11DEDB-099A-40BA-A73B-B00A23AE45C2}" dt="2024-04-22T11:55:45.830" v="5664" actId="478"/>
          <ac:spMkLst>
            <pc:docMk/>
            <pc:sldMk cId="2443818604" sldId="289"/>
            <ac:spMk id="16" creationId="{D4D57009-937B-110B-E3A0-52F6F8BFCC06}"/>
          </ac:spMkLst>
        </pc:spChg>
        <pc:spChg chg="add del mod">
          <ac:chgData name="Mijic, Ana" userId="b98434da-b21d-4030-8a0c-c7620cb8c194" providerId="ADAL" clId="{9F11DEDB-099A-40BA-A73B-B00A23AE45C2}" dt="2024-04-22T11:55:45.830" v="5664" actId="478"/>
          <ac:spMkLst>
            <pc:docMk/>
            <pc:sldMk cId="2443818604" sldId="289"/>
            <ac:spMk id="21" creationId="{A39CD5C2-ABD0-0708-A030-69899ABF126E}"/>
          </ac:spMkLst>
        </pc:spChg>
        <pc:spChg chg="add del mod">
          <ac:chgData name="Mijic, Ana" userId="b98434da-b21d-4030-8a0c-c7620cb8c194" providerId="ADAL" clId="{9F11DEDB-099A-40BA-A73B-B00A23AE45C2}" dt="2024-04-22T11:39:08.482" v="5364" actId="478"/>
          <ac:spMkLst>
            <pc:docMk/>
            <pc:sldMk cId="2443818604" sldId="289"/>
            <ac:spMk id="23" creationId="{D199CCE1-6BB7-C134-581F-C75AAE345E9D}"/>
          </ac:spMkLst>
        </pc:spChg>
        <pc:spChg chg="add del mod">
          <ac:chgData name="Mijic, Ana" userId="b98434da-b21d-4030-8a0c-c7620cb8c194" providerId="ADAL" clId="{9F11DEDB-099A-40BA-A73B-B00A23AE45C2}" dt="2024-04-22T11:39:41.860" v="5367" actId="478"/>
          <ac:spMkLst>
            <pc:docMk/>
            <pc:sldMk cId="2443818604" sldId="289"/>
            <ac:spMk id="24" creationId="{B64039B9-FC63-8E6E-500F-20A77E6C174A}"/>
          </ac:spMkLst>
        </pc:spChg>
        <pc:spChg chg="add del mod">
          <ac:chgData name="Mijic, Ana" userId="b98434da-b21d-4030-8a0c-c7620cb8c194" providerId="ADAL" clId="{9F11DEDB-099A-40BA-A73B-B00A23AE45C2}" dt="2024-04-22T11:42:52.148" v="5524" actId="478"/>
          <ac:spMkLst>
            <pc:docMk/>
            <pc:sldMk cId="2443818604" sldId="289"/>
            <ac:spMk id="25" creationId="{EA086ABC-30A8-1328-C1B7-6A998E55A971}"/>
          </ac:spMkLst>
        </pc:spChg>
        <pc:spChg chg="add mod">
          <ac:chgData name="Mijic, Ana" userId="b98434da-b21d-4030-8a0c-c7620cb8c194" providerId="ADAL" clId="{9F11DEDB-099A-40BA-A73B-B00A23AE45C2}" dt="2024-04-22T11:44:40.364" v="5539" actId="207"/>
          <ac:spMkLst>
            <pc:docMk/>
            <pc:sldMk cId="2443818604" sldId="289"/>
            <ac:spMk id="31" creationId="{FA4E9334-406A-369B-AD34-5447AD6B506E}"/>
          </ac:spMkLst>
        </pc:spChg>
        <pc:spChg chg="add mod">
          <ac:chgData name="Mijic, Ana" userId="b98434da-b21d-4030-8a0c-c7620cb8c194" providerId="ADAL" clId="{9F11DEDB-099A-40BA-A73B-B00A23AE45C2}" dt="2024-04-22T11:55:46.759" v="5665"/>
          <ac:spMkLst>
            <pc:docMk/>
            <pc:sldMk cId="2443818604" sldId="289"/>
            <ac:spMk id="34" creationId="{591E5452-1674-57FE-1E81-5E193CF10599}"/>
          </ac:spMkLst>
        </pc:spChg>
        <pc:spChg chg="add mod">
          <ac:chgData name="Mijic, Ana" userId="b98434da-b21d-4030-8a0c-c7620cb8c194" providerId="ADAL" clId="{9F11DEDB-099A-40BA-A73B-B00A23AE45C2}" dt="2024-04-22T11:55:46.759" v="5665"/>
          <ac:spMkLst>
            <pc:docMk/>
            <pc:sldMk cId="2443818604" sldId="289"/>
            <ac:spMk id="35" creationId="{11DF47AB-F65B-0F88-2038-30CB170B909C}"/>
          </ac:spMkLst>
        </pc:spChg>
        <pc:spChg chg="del mod">
          <ac:chgData name="Mijic, Ana" userId="b98434da-b21d-4030-8a0c-c7620cb8c194" providerId="ADAL" clId="{9F11DEDB-099A-40BA-A73B-B00A23AE45C2}" dt="2024-04-22T11:44:24.392" v="5534" actId="478"/>
          <ac:spMkLst>
            <pc:docMk/>
            <pc:sldMk cId="2443818604" sldId="289"/>
            <ac:spMk id="36" creationId="{48DCC550-8AE0-062A-FC46-BC6B99E727E4}"/>
          </ac:spMkLst>
        </pc:spChg>
        <pc:spChg chg="add mod">
          <ac:chgData name="Mijic, Ana" userId="b98434da-b21d-4030-8a0c-c7620cb8c194" providerId="ADAL" clId="{9F11DEDB-099A-40BA-A73B-B00A23AE45C2}" dt="2024-04-22T11:55:46.759" v="5665"/>
          <ac:spMkLst>
            <pc:docMk/>
            <pc:sldMk cId="2443818604" sldId="289"/>
            <ac:spMk id="37" creationId="{DC8498BB-3A07-10F8-359B-AED39FF03D9B}"/>
          </ac:spMkLst>
        </pc:spChg>
        <pc:spChg chg="add mod">
          <ac:chgData name="Mijic, Ana" userId="b98434da-b21d-4030-8a0c-c7620cb8c194" providerId="ADAL" clId="{9F11DEDB-099A-40BA-A73B-B00A23AE45C2}" dt="2024-04-22T11:55:46.759" v="5665"/>
          <ac:spMkLst>
            <pc:docMk/>
            <pc:sldMk cId="2443818604" sldId="289"/>
            <ac:spMk id="38" creationId="{92A36946-6C32-5A45-5003-DCB808FBBED2}"/>
          </ac:spMkLst>
        </pc:spChg>
        <pc:spChg chg="add mod">
          <ac:chgData name="Mijic, Ana" userId="b98434da-b21d-4030-8a0c-c7620cb8c194" providerId="ADAL" clId="{9F11DEDB-099A-40BA-A73B-B00A23AE45C2}" dt="2024-04-22T11:55:46.759" v="5665"/>
          <ac:spMkLst>
            <pc:docMk/>
            <pc:sldMk cId="2443818604" sldId="289"/>
            <ac:spMk id="40" creationId="{6790A352-BD08-6848-24F4-CEC5B295850A}"/>
          </ac:spMkLst>
        </pc:spChg>
        <pc:spChg chg="add mod">
          <ac:chgData name="Mijic, Ana" userId="b98434da-b21d-4030-8a0c-c7620cb8c194" providerId="ADAL" clId="{9F11DEDB-099A-40BA-A73B-B00A23AE45C2}" dt="2024-04-22T11:55:46.759" v="5665"/>
          <ac:spMkLst>
            <pc:docMk/>
            <pc:sldMk cId="2443818604" sldId="289"/>
            <ac:spMk id="48" creationId="{49CE8806-1B70-43EE-77CA-BAA4E5A2FFFD}"/>
          </ac:spMkLst>
        </pc:spChg>
        <pc:grpChg chg="add del mod">
          <ac:chgData name="Mijic, Ana" userId="b98434da-b21d-4030-8a0c-c7620cb8c194" providerId="ADAL" clId="{9F11DEDB-099A-40BA-A73B-B00A23AE45C2}" dt="2024-04-22T11:55:45.830" v="5664" actId="478"/>
          <ac:grpSpMkLst>
            <pc:docMk/>
            <pc:sldMk cId="2443818604" sldId="289"/>
            <ac:grpSpMk id="22" creationId="{620D06E4-9DAB-35D0-0798-858DDB79D8ED}"/>
          </ac:grpSpMkLst>
        </pc:grpChg>
        <pc:grpChg chg="add mod">
          <ac:chgData name="Mijic, Ana" userId="b98434da-b21d-4030-8a0c-c7620cb8c194" providerId="ADAL" clId="{9F11DEDB-099A-40BA-A73B-B00A23AE45C2}" dt="2024-04-22T11:55:46.759" v="5665"/>
          <ac:grpSpMkLst>
            <pc:docMk/>
            <pc:sldMk cId="2443818604" sldId="289"/>
            <ac:grpSpMk id="41" creationId="{D441F18B-C8FA-F6D7-4A1F-40E6457F4678}"/>
          </ac:grpSpMkLst>
        </pc:grpChg>
        <pc:picChg chg="add del mod">
          <ac:chgData name="Mijic, Ana" userId="b98434da-b21d-4030-8a0c-c7620cb8c194" providerId="ADAL" clId="{9F11DEDB-099A-40BA-A73B-B00A23AE45C2}" dt="2024-04-22T11:55:45.830" v="5664" actId="478"/>
          <ac:picMkLst>
            <pc:docMk/>
            <pc:sldMk cId="2443818604" sldId="289"/>
            <ac:picMk id="2" creationId="{78501781-1A4A-FE07-9E60-FE835E20A2FF}"/>
          </ac:picMkLst>
        </pc:picChg>
        <pc:picChg chg="add del mod">
          <ac:chgData name="Mijic, Ana" userId="b98434da-b21d-4030-8a0c-c7620cb8c194" providerId="ADAL" clId="{9F11DEDB-099A-40BA-A73B-B00A23AE45C2}" dt="2024-04-22T11:55:45.830" v="5664" actId="478"/>
          <ac:picMkLst>
            <pc:docMk/>
            <pc:sldMk cId="2443818604" sldId="289"/>
            <ac:picMk id="3" creationId="{FEA46351-A816-5388-8B8C-790125EC93F6}"/>
          </ac:picMkLst>
        </pc:picChg>
        <pc:picChg chg="add mod">
          <ac:chgData name="Mijic, Ana" userId="b98434da-b21d-4030-8a0c-c7620cb8c194" providerId="ADAL" clId="{9F11DEDB-099A-40BA-A73B-B00A23AE45C2}" dt="2024-04-22T11:35:29.129" v="5278" actId="164"/>
          <ac:picMkLst>
            <pc:docMk/>
            <pc:sldMk cId="2443818604" sldId="289"/>
            <ac:picMk id="8" creationId="{EFA80F7E-FFD0-6493-2286-EA585DB26181}"/>
          </ac:picMkLst>
        </pc:picChg>
        <pc:picChg chg="add del mod">
          <ac:chgData name="Mijic, Ana" userId="b98434da-b21d-4030-8a0c-c7620cb8c194" providerId="ADAL" clId="{9F11DEDB-099A-40BA-A73B-B00A23AE45C2}" dt="2024-04-22T11:28:27.887" v="5128" actId="478"/>
          <ac:picMkLst>
            <pc:docMk/>
            <pc:sldMk cId="2443818604" sldId="289"/>
            <ac:picMk id="10" creationId="{19150E3F-396D-8692-4AA2-B7FEDE0D2615}"/>
          </ac:picMkLst>
        </pc:picChg>
        <pc:picChg chg="add mod">
          <ac:chgData name="Mijic, Ana" userId="b98434da-b21d-4030-8a0c-c7620cb8c194" providerId="ADAL" clId="{9F11DEDB-099A-40BA-A73B-B00A23AE45C2}" dt="2024-04-22T11:35:29.129" v="5278" actId="164"/>
          <ac:picMkLst>
            <pc:docMk/>
            <pc:sldMk cId="2443818604" sldId="289"/>
            <ac:picMk id="12" creationId="{1232FC90-C0AB-8B0A-FA53-D4D9BD82581F}"/>
          </ac:picMkLst>
        </pc:picChg>
        <pc:picChg chg="add mod">
          <ac:chgData name="Mijic, Ana" userId="b98434da-b21d-4030-8a0c-c7620cb8c194" providerId="ADAL" clId="{9F11DEDB-099A-40BA-A73B-B00A23AE45C2}" dt="2024-04-22T11:35:29.129" v="5278" actId="164"/>
          <ac:picMkLst>
            <pc:docMk/>
            <pc:sldMk cId="2443818604" sldId="289"/>
            <ac:picMk id="13" creationId="{B425B18C-B451-9094-4983-12A92DC13B33}"/>
          </ac:picMkLst>
        </pc:picChg>
        <pc:picChg chg="add del mod">
          <ac:chgData name="Mijic, Ana" userId="b98434da-b21d-4030-8a0c-c7620cb8c194" providerId="ADAL" clId="{9F11DEDB-099A-40BA-A73B-B00A23AE45C2}" dt="2024-04-22T11:55:45.830" v="5664" actId="478"/>
          <ac:picMkLst>
            <pc:docMk/>
            <pc:sldMk cId="2443818604" sldId="289"/>
            <ac:picMk id="14" creationId="{7E9955B1-4BB2-6175-9A8F-2C52E3989BF4}"/>
          </ac:picMkLst>
        </pc:picChg>
        <pc:picChg chg="add del mod">
          <ac:chgData name="Mijic, Ana" userId="b98434da-b21d-4030-8a0c-c7620cb8c194" providerId="ADAL" clId="{9F11DEDB-099A-40BA-A73B-B00A23AE45C2}" dt="2024-04-22T11:32:52.479" v="5181" actId="478"/>
          <ac:picMkLst>
            <pc:docMk/>
            <pc:sldMk cId="2443818604" sldId="289"/>
            <ac:picMk id="15" creationId="{68F2C22B-0184-F743-92DD-E0A9ED8506EA}"/>
          </ac:picMkLst>
        </pc:picChg>
        <pc:picChg chg="add mod">
          <ac:chgData name="Mijic, Ana" userId="b98434da-b21d-4030-8a0c-c7620cb8c194" providerId="ADAL" clId="{9F11DEDB-099A-40BA-A73B-B00A23AE45C2}" dt="2024-04-22T11:37:49.160" v="5303" actId="1037"/>
          <ac:picMkLst>
            <pc:docMk/>
            <pc:sldMk cId="2443818604" sldId="289"/>
            <ac:picMk id="18" creationId="{DEA4141D-1DC9-210D-3EDF-58A8A3DAAAB9}"/>
          </ac:picMkLst>
        </pc:picChg>
        <pc:picChg chg="add mod">
          <ac:chgData name="Mijic, Ana" userId="b98434da-b21d-4030-8a0c-c7620cb8c194" providerId="ADAL" clId="{9F11DEDB-099A-40BA-A73B-B00A23AE45C2}" dt="2024-04-22T11:35:29.129" v="5278" actId="164"/>
          <ac:picMkLst>
            <pc:docMk/>
            <pc:sldMk cId="2443818604" sldId="289"/>
            <ac:picMk id="19" creationId="{460227A3-9102-879A-CC2D-CE8E93D328B6}"/>
          </ac:picMkLst>
        </pc:picChg>
        <pc:picChg chg="add del mod">
          <ac:chgData name="Mijic, Ana" userId="b98434da-b21d-4030-8a0c-c7620cb8c194" providerId="ADAL" clId="{9F11DEDB-099A-40BA-A73B-B00A23AE45C2}" dt="2024-04-22T11:55:45.830" v="5664" actId="478"/>
          <ac:picMkLst>
            <pc:docMk/>
            <pc:sldMk cId="2443818604" sldId="289"/>
            <ac:picMk id="20" creationId="{07D0991B-0D93-9194-39CF-B92B6A5A7698}"/>
          </ac:picMkLst>
        </pc:picChg>
        <pc:picChg chg="add del mod">
          <ac:chgData name="Mijic, Ana" userId="b98434da-b21d-4030-8a0c-c7620cb8c194" providerId="ADAL" clId="{9F11DEDB-099A-40BA-A73B-B00A23AE45C2}" dt="2024-04-22T11:42:52.148" v="5524" actId="478"/>
          <ac:picMkLst>
            <pc:docMk/>
            <pc:sldMk cId="2443818604" sldId="289"/>
            <ac:picMk id="26" creationId="{53F45F6D-D2E2-F22E-BA78-4D308E647B05}"/>
          </ac:picMkLst>
        </pc:picChg>
        <pc:picChg chg="add del mod">
          <ac:chgData name="Mijic, Ana" userId="b98434da-b21d-4030-8a0c-c7620cb8c194" providerId="ADAL" clId="{9F11DEDB-099A-40BA-A73B-B00A23AE45C2}" dt="2024-04-22T11:42:52.148" v="5524" actId="478"/>
          <ac:picMkLst>
            <pc:docMk/>
            <pc:sldMk cId="2443818604" sldId="289"/>
            <ac:picMk id="27" creationId="{897F2F30-B3EA-4F40-AE56-887F87A389F2}"/>
          </ac:picMkLst>
        </pc:picChg>
        <pc:picChg chg="add del mod">
          <ac:chgData name="Mijic, Ana" userId="b98434da-b21d-4030-8a0c-c7620cb8c194" providerId="ADAL" clId="{9F11DEDB-099A-40BA-A73B-B00A23AE45C2}" dt="2024-04-22T11:42:52.148" v="5524" actId="478"/>
          <ac:picMkLst>
            <pc:docMk/>
            <pc:sldMk cId="2443818604" sldId="289"/>
            <ac:picMk id="28" creationId="{C0BE74E8-9D56-B28F-0BE9-02419D5557AD}"/>
          </ac:picMkLst>
        </pc:picChg>
        <pc:picChg chg="add del mod">
          <ac:chgData name="Mijic, Ana" userId="b98434da-b21d-4030-8a0c-c7620cb8c194" providerId="ADAL" clId="{9F11DEDB-099A-40BA-A73B-B00A23AE45C2}" dt="2024-04-22T11:42:52.148" v="5524" actId="478"/>
          <ac:picMkLst>
            <pc:docMk/>
            <pc:sldMk cId="2443818604" sldId="289"/>
            <ac:picMk id="29" creationId="{53CCF5AD-1DF7-22C0-B103-C3E064B140F1}"/>
          </ac:picMkLst>
        </pc:picChg>
        <pc:picChg chg="add del mod">
          <ac:chgData name="Mijic, Ana" userId="b98434da-b21d-4030-8a0c-c7620cb8c194" providerId="ADAL" clId="{9F11DEDB-099A-40BA-A73B-B00A23AE45C2}" dt="2024-04-22T11:42:52.148" v="5524" actId="478"/>
          <ac:picMkLst>
            <pc:docMk/>
            <pc:sldMk cId="2443818604" sldId="289"/>
            <ac:picMk id="30" creationId="{3DC0DC3F-44AA-CB2E-32A9-8CAB8EAAF4CD}"/>
          </ac:picMkLst>
        </pc:picChg>
        <pc:picChg chg="add mod">
          <ac:chgData name="Mijic, Ana" userId="b98434da-b21d-4030-8a0c-c7620cb8c194" providerId="ADAL" clId="{9F11DEDB-099A-40BA-A73B-B00A23AE45C2}" dt="2024-04-22T11:55:46.759" v="5665"/>
          <ac:picMkLst>
            <pc:docMk/>
            <pc:sldMk cId="2443818604" sldId="289"/>
            <ac:picMk id="32" creationId="{7B7AE488-2674-3DFF-358B-65B5930592E1}"/>
          </ac:picMkLst>
        </pc:picChg>
        <pc:picChg chg="add mod">
          <ac:chgData name="Mijic, Ana" userId="b98434da-b21d-4030-8a0c-c7620cb8c194" providerId="ADAL" clId="{9F11DEDB-099A-40BA-A73B-B00A23AE45C2}" dt="2024-04-22T11:55:46.759" v="5665"/>
          <ac:picMkLst>
            <pc:docMk/>
            <pc:sldMk cId="2443818604" sldId="289"/>
            <ac:picMk id="33" creationId="{FF60B9E2-9BCE-8E01-859F-2A845EA19D4F}"/>
          </ac:picMkLst>
        </pc:picChg>
        <pc:picChg chg="add mod">
          <ac:chgData name="Mijic, Ana" userId="b98434da-b21d-4030-8a0c-c7620cb8c194" providerId="ADAL" clId="{9F11DEDB-099A-40BA-A73B-B00A23AE45C2}" dt="2024-04-22T11:55:46.759" v="5665"/>
          <ac:picMkLst>
            <pc:docMk/>
            <pc:sldMk cId="2443818604" sldId="289"/>
            <ac:picMk id="39" creationId="{1790A179-0A54-A19D-CECF-504C305BD146}"/>
          </ac:picMkLst>
        </pc:picChg>
        <pc:picChg chg="mod">
          <ac:chgData name="Mijic, Ana" userId="b98434da-b21d-4030-8a0c-c7620cb8c194" providerId="ADAL" clId="{9F11DEDB-099A-40BA-A73B-B00A23AE45C2}" dt="2024-04-22T11:55:46.759" v="5665"/>
          <ac:picMkLst>
            <pc:docMk/>
            <pc:sldMk cId="2443818604" sldId="289"/>
            <ac:picMk id="42" creationId="{45058D06-AF12-F012-83BA-E93334473D5F}"/>
          </ac:picMkLst>
        </pc:picChg>
        <pc:picChg chg="mod">
          <ac:chgData name="Mijic, Ana" userId="b98434da-b21d-4030-8a0c-c7620cb8c194" providerId="ADAL" clId="{9F11DEDB-099A-40BA-A73B-B00A23AE45C2}" dt="2024-04-22T11:55:46.759" v="5665"/>
          <ac:picMkLst>
            <pc:docMk/>
            <pc:sldMk cId="2443818604" sldId="289"/>
            <ac:picMk id="43" creationId="{CB9EC46A-74FA-DB2A-259D-8E86A44635C0}"/>
          </ac:picMkLst>
        </pc:picChg>
        <pc:picChg chg="mod">
          <ac:chgData name="Mijic, Ana" userId="b98434da-b21d-4030-8a0c-c7620cb8c194" providerId="ADAL" clId="{9F11DEDB-099A-40BA-A73B-B00A23AE45C2}" dt="2024-04-22T11:55:46.759" v="5665"/>
          <ac:picMkLst>
            <pc:docMk/>
            <pc:sldMk cId="2443818604" sldId="289"/>
            <ac:picMk id="44" creationId="{8B780A3E-24A9-B30F-0BB9-C54BFC0CB311}"/>
          </ac:picMkLst>
        </pc:picChg>
        <pc:picChg chg="mod">
          <ac:chgData name="Mijic, Ana" userId="b98434da-b21d-4030-8a0c-c7620cb8c194" providerId="ADAL" clId="{9F11DEDB-099A-40BA-A73B-B00A23AE45C2}" dt="2024-04-22T11:55:46.759" v="5665"/>
          <ac:picMkLst>
            <pc:docMk/>
            <pc:sldMk cId="2443818604" sldId="289"/>
            <ac:picMk id="45" creationId="{D933804B-0F80-2144-1EDE-AA26008E7F78}"/>
          </ac:picMkLst>
        </pc:picChg>
        <pc:picChg chg="mod">
          <ac:chgData name="Mijic, Ana" userId="b98434da-b21d-4030-8a0c-c7620cb8c194" providerId="ADAL" clId="{9F11DEDB-099A-40BA-A73B-B00A23AE45C2}" dt="2024-04-22T11:55:46.759" v="5665"/>
          <ac:picMkLst>
            <pc:docMk/>
            <pc:sldMk cId="2443818604" sldId="289"/>
            <ac:picMk id="46" creationId="{50C0ADAE-0D11-89B2-7320-97A5F0B0A2FB}"/>
          </ac:picMkLst>
        </pc:picChg>
        <pc:picChg chg="add mod">
          <ac:chgData name="Mijic, Ana" userId="b98434da-b21d-4030-8a0c-c7620cb8c194" providerId="ADAL" clId="{9F11DEDB-099A-40BA-A73B-B00A23AE45C2}" dt="2024-04-22T11:55:46.759" v="5665"/>
          <ac:picMkLst>
            <pc:docMk/>
            <pc:sldMk cId="2443818604" sldId="289"/>
            <ac:picMk id="47" creationId="{EDC8AF0D-D03B-7379-607F-821ADF6BC6AB}"/>
          </ac:picMkLst>
        </pc:picChg>
      </pc:sldChg>
      <pc:sldChg chg="addSp delSp modSp add mod">
        <pc:chgData name="Mijic, Ana" userId="b98434da-b21d-4030-8a0c-c7620cb8c194" providerId="ADAL" clId="{9F11DEDB-099A-40BA-A73B-B00A23AE45C2}" dt="2024-04-22T12:02:11.642" v="5755" actId="478"/>
        <pc:sldMkLst>
          <pc:docMk/>
          <pc:sldMk cId="1296128841" sldId="290"/>
        </pc:sldMkLst>
        <pc:spChg chg="del">
          <ac:chgData name="Mijic, Ana" userId="b98434da-b21d-4030-8a0c-c7620cb8c194" providerId="ADAL" clId="{9F11DEDB-099A-40BA-A73B-B00A23AE45C2}" dt="2024-04-22T11:55:39.240" v="5662" actId="478"/>
          <ac:spMkLst>
            <pc:docMk/>
            <pc:sldMk cId="1296128841" sldId="290"/>
            <ac:spMk id="4" creationId="{4BBCFD97-D970-207C-B5BF-0B75F2458FA9}"/>
          </ac:spMkLst>
        </pc:spChg>
        <pc:spChg chg="del">
          <ac:chgData name="Mijic, Ana" userId="b98434da-b21d-4030-8a0c-c7620cb8c194" providerId="ADAL" clId="{9F11DEDB-099A-40BA-A73B-B00A23AE45C2}" dt="2024-04-22T11:55:39.240" v="5662" actId="478"/>
          <ac:spMkLst>
            <pc:docMk/>
            <pc:sldMk cId="1296128841" sldId="290"/>
            <ac:spMk id="5" creationId="{29505859-E279-2E07-84EC-EEDABE30D5AE}"/>
          </ac:spMkLst>
        </pc:spChg>
        <pc:spChg chg="del">
          <ac:chgData name="Mijic, Ana" userId="b98434da-b21d-4030-8a0c-c7620cb8c194" providerId="ADAL" clId="{9F11DEDB-099A-40BA-A73B-B00A23AE45C2}" dt="2024-04-22T11:55:39.240" v="5662" actId="478"/>
          <ac:spMkLst>
            <pc:docMk/>
            <pc:sldMk cId="1296128841" sldId="290"/>
            <ac:spMk id="6" creationId="{4EA80481-24F3-8081-A568-217CF4E04B32}"/>
          </ac:spMkLst>
        </pc:spChg>
        <pc:spChg chg="del">
          <ac:chgData name="Mijic, Ana" userId="b98434da-b21d-4030-8a0c-c7620cb8c194" providerId="ADAL" clId="{9F11DEDB-099A-40BA-A73B-B00A23AE45C2}" dt="2024-04-22T11:55:39.240" v="5662" actId="478"/>
          <ac:spMkLst>
            <pc:docMk/>
            <pc:sldMk cId="1296128841" sldId="290"/>
            <ac:spMk id="7" creationId="{E1CFB29F-33EE-D20C-9CEA-13163428461A}"/>
          </ac:spMkLst>
        </pc:spChg>
        <pc:spChg chg="add mod">
          <ac:chgData name="Mijic, Ana" userId="b98434da-b21d-4030-8a0c-c7620cb8c194" providerId="ADAL" clId="{9F11DEDB-099A-40BA-A73B-B00A23AE45C2}" dt="2024-04-22T11:55:41.433" v="5663"/>
          <ac:spMkLst>
            <pc:docMk/>
            <pc:sldMk cId="1296128841" sldId="290"/>
            <ac:spMk id="11" creationId="{82BAF456-0F04-0B67-8BA6-51A31CA41385}"/>
          </ac:spMkLst>
        </pc:spChg>
        <pc:spChg chg="add mod">
          <ac:chgData name="Mijic, Ana" userId="b98434da-b21d-4030-8a0c-c7620cb8c194" providerId="ADAL" clId="{9F11DEDB-099A-40BA-A73B-B00A23AE45C2}" dt="2024-04-22T11:55:41.433" v="5663"/>
          <ac:spMkLst>
            <pc:docMk/>
            <pc:sldMk cId="1296128841" sldId="290"/>
            <ac:spMk id="15" creationId="{607FC0DC-3C61-DD62-27CA-5199F7AE6DE6}"/>
          </ac:spMkLst>
        </pc:spChg>
        <pc:spChg chg="del">
          <ac:chgData name="Mijic, Ana" userId="b98434da-b21d-4030-8a0c-c7620cb8c194" providerId="ADAL" clId="{9F11DEDB-099A-40BA-A73B-B00A23AE45C2}" dt="2024-04-22T11:55:39.240" v="5662" actId="478"/>
          <ac:spMkLst>
            <pc:docMk/>
            <pc:sldMk cId="1296128841" sldId="290"/>
            <ac:spMk id="16" creationId="{D4D57009-937B-110B-E3A0-52F6F8BFCC06}"/>
          </ac:spMkLst>
        </pc:spChg>
        <pc:spChg chg="add mod">
          <ac:chgData name="Mijic, Ana" userId="b98434da-b21d-4030-8a0c-c7620cb8c194" providerId="ADAL" clId="{9F11DEDB-099A-40BA-A73B-B00A23AE45C2}" dt="2024-04-22T11:55:41.433" v="5663"/>
          <ac:spMkLst>
            <pc:docMk/>
            <pc:sldMk cId="1296128841" sldId="290"/>
            <ac:spMk id="17" creationId="{87C8C4D6-150C-D7D2-E09F-F16BE4DA73FB}"/>
          </ac:spMkLst>
        </pc:spChg>
        <pc:spChg chg="del">
          <ac:chgData name="Mijic, Ana" userId="b98434da-b21d-4030-8a0c-c7620cb8c194" providerId="ADAL" clId="{9F11DEDB-099A-40BA-A73B-B00A23AE45C2}" dt="2024-04-22T11:55:39.240" v="5662" actId="478"/>
          <ac:spMkLst>
            <pc:docMk/>
            <pc:sldMk cId="1296128841" sldId="290"/>
            <ac:spMk id="21" creationId="{A39CD5C2-ABD0-0708-A030-69899ABF126E}"/>
          </ac:spMkLst>
        </pc:spChg>
        <pc:spChg chg="add mod">
          <ac:chgData name="Mijic, Ana" userId="b98434da-b21d-4030-8a0c-c7620cb8c194" providerId="ADAL" clId="{9F11DEDB-099A-40BA-A73B-B00A23AE45C2}" dt="2024-04-22T11:55:41.433" v="5663"/>
          <ac:spMkLst>
            <pc:docMk/>
            <pc:sldMk cId="1296128841" sldId="290"/>
            <ac:spMk id="23" creationId="{1FBE6B33-CBB9-FEB5-2957-93975C14956A}"/>
          </ac:spMkLst>
        </pc:spChg>
        <pc:spChg chg="del">
          <ac:chgData name="Mijic, Ana" userId="b98434da-b21d-4030-8a0c-c7620cb8c194" providerId="ADAL" clId="{9F11DEDB-099A-40BA-A73B-B00A23AE45C2}" dt="2024-04-22T11:55:57.945" v="5666" actId="478"/>
          <ac:spMkLst>
            <pc:docMk/>
            <pc:sldMk cId="1296128841" sldId="290"/>
            <ac:spMk id="25" creationId="{EA086ABC-30A8-1328-C1B7-6A998E55A971}"/>
          </ac:spMkLst>
        </pc:spChg>
        <pc:spChg chg="add mod">
          <ac:chgData name="Mijic, Ana" userId="b98434da-b21d-4030-8a0c-c7620cb8c194" providerId="ADAL" clId="{9F11DEDB-099A-40BA-A73B-B00A23AE45C2}" dt="2024-04-22T11:55:41.433" v="5663"/>
          <ac:spMkLst>
            <pc:docMk/>
            <pc:sldMk cId="1296128841" sldId="290"/>
            <ac:spMk id="31" creationId="{6EAC96F1-35C0-4389-96B5-91276BF93533}"/>
          </ac:spMkLst>
        </pc:spChg>
        <pc:spChg chg="mod">
          <ac:chgData name="Mijic, Ana" userId="b98434da-b21d-4030-8a0c-c7620cb8c194" providerId="ADAL" clId="{9F11DEDB-099A-40BA-A73B-B00A23AE45C2}" dt="2024-04-22T11:43:48.438" v="5533" actId="207"/>
          <ac:spMkLst>
            <pc:docMk/>
            <pc:sldMk cId="1296128841" sldId="290"/>
            <ac:spMk id="36" creationId="{48DCC550-8AE0-062A-FC46-BC6B99E727E4}"/>
          </ac:spMkLst>
        </pc:spChg>
        <pc:spChg chg="add mod">
          <ac:chgData name="Mijic, Ana" userId="b98434da-b21d-4030-8a0c-c7620cb8c194" providerId="ADAL" clId="{9F11DEDB-099A-40BA-A73B-B00A23AE45C2}" dt="2024-04-22T11:55:41.433" v="5663"/>
          <ac:spMkLst>
            <pc:docMk/>
            <pc:sldMk cId="1296128841" sldId="290"/>
            <ac:spMk id="40" creationId="{DC33A6DA-D3C5-5A47-0744-E7C18918E4C5}"/>
          </ac:spMkLst>
        </pc:spChg>
        <pc:spChg chg="add del mod">
          <ac:chgData name="Mijic, Ana" userId="b98434da-b21d-4030-8a0c-c7620cb8c194" providerId="ADAL" clId="{9F11DEDB-099A-40BA-A73B-B00A23AE45C2}" dt="2024-04-22T12:02:11.642" v="5755" actId="478"/>
          <ac:spMkLst>
            <pc:docMk/>
            <pc:sldMk cId="1296128841" sldId="290"/>
            <ac:spMk id="41" creationId="{4AA7FC8F-293A-BEF8-9A1D-E27000B4B9D7}"/>
          </ac:spMkLst>
        </pc:spChg>
        <pc:spChg chg="add mod">
          <ac:chgData name="Mijic, Ana" userId="b98434da-b21d-4030-8a0c-c7620cb8c194" providerId="ADAL" clId="{9F11DEDB-099A-40BA-A73B-B00A23AE45C2}" dt="2024-04-22T12:02:05.055" v="5754"/>
          <ac:spMkLst>
            <pc:docMk/>
            <pc:sldMk cId="1296128841" sldId="290"/>
            <ac:spMk id="47" creationId="{906365EE-3B66-D207-A631-B154A67D1E50}"/>
          </ac:spMkLst>
        </pc:spChg>
        <pc:grpChg chg="del">
          <ac:chgData name="Mijic, Ana" userId="b98434da-b21d-4030-8a0c-c7620cb8c194" providerId="ADAL" clId="{9F11DEDB-099A-40BA-A73B-B00A23AE45C2}" dt="2024-04-22T11:55:39.240" v="5662" actId="478"/>
          <ac:grpSpMkLst>
            <pc:docMk/>
            <pc:sldMk cId="1296128841" sldId="290"/>
            <ac:grpSpMk id="22" creationId="{620D06E4-9DAB-35D0-0798-858DDB79D8ED}"/>
          </ac:grpSpMkLst>
        </pc:grpChg>
        <pc:grpChg chg="add mod">
          <ac:chgData name="Mijic, Ana" userId="b98434da-b21d-4030-8a0c-c7620cb8c194" providerId="ADAL" clId="{9F11DEDB-099A-40BA-A73B-B00A23AE45C2}" dt="2024-04-22T11:55:41.433" v="5663"/>
          <ac:grpSpMkLst>
            <pc:docMk/>
            <pc:sldMk cId="1296128841" sldId="290"/>
            <ac:grpSpMk id="32" creationId="{602628C4-9354-0413-8A15-DAFF4F576A67}"/>
          </ac:grpSpMkLst>
        </pc:grpChg>
        <pc:picChg chg="del">
          <ac:chgData name="Mijic, Ana" userId="b98434da-b21d-4030-8a0c-c7620cb8c194" providerId="ADAL" clId="{9F11DEDB-099A-40BA-A73B-B00A23AE45C2}" dt="2024-04-22T11:55:39.240" v="5662" actId="478"/>
          <ac:picMkLst>
            <pc:docMk/>
            <pc:sldMk cId="1296128841" sldId="290"/>
            <ac:picMk id="2" creationId="{78501781-1A4A-FE07-9E60-FE835E20A2FF}"/>
          </ac:picMkLst>
        </pc:picChg>
        <pc:picChg chg="del">
          <ac:chgData name="Mijic, Ana" userId="b98434da-b21d-4030-8a0c-c7620cb8c194" providerId="ADAL" clId="{9F11DEDB-099A-40BA-A73B-B00A23AE45C2}" dt="2024-04-22T11:55:39.240" v="5662" actId="478"/>
          <ac:picMkLst>
            <pc:docMk/>
            <pc:sldMk cId="1296128841" sldId="290"/>
            <ac:picMk id="3" creationId="{FEA46351-A816-5388-8B8C-790125EC93F6}"/>
          </ac:picMkLst>
        </pc:picChg>
        <pc:picChg chg="add mod">
          <ac:chgData name="Mijic, Ana" userId="b98434da-b21d-4030-8a0c-c7620cb8c194" providerId="ADAL" clId="{9F11DEDB-099A-40BA-A73B-B00A23AE45C2}" dt="2024-04-22T11:55:41.433" v="5663"/>
          <ac:picMkLst>
            <pc:docMk/>
            <pc:sldMk cId="1296128841" sldId="290"/>
            <ac:picMk id="9" creationId="{D85A4CED-DCA6-F131-CFFC-428C90DB6E1E}"/>
          </ac:picMkLst>
        </pc:picChg>
        <pc:picChg chg="add mod">
          <ac:chgData name="Mijic, Ana" userId="b98434da-b21d-4030-8a0c-c7620cb8c194" providerId="ADAL" clId="{9F11DEDB-099A-40BA-A73B-B00A23AE45C2}" dt="2024-04-22T11:55:41.433" v="5663"/>
          <ac:picMkLst>
            <pc:docMk/>
            <pc:sldMk cId="1296128841" sldId="290"/>
            <ac:picMk id="10" creationId="{A2F17E3F-D68E-5C50-BFCF-B1F775C55213}"/>
          </ac:picMkLst>
        </pc:picChg>
        <pc:picChg chg="del">
          <ac:chgData name="Mijic, Ana" userId="b98434da-b21d-4030-8a0c-c7620cb8c194" providerId="ADAL" clId="{9F11DEDB-099A-40BA-A73B-B00A23AE45C2}" dt="2024-04-22T11:55:39.240" v="5662" actId="478"/>
          <ac:picMkLst>
            <pc:docMk/>
            <pc:sldMk cId="1296128841" sldId="290"/>
            <ac:picMk id="14" creationId="{7E9955B1-4BB2-6175-9A8F-2C52E3989BF4}"/>
          </ac:picMkLst>
        </pc:picChg>
        <pc:picChg chg="del">
          <ac:chgData name="Mijic, Ana" userId="b98434da-b21d-4030-8a0c-c7620cb8c194" providerId="ADAL" clId="{9F11DEDB-099A-40BA-A73B-B00A23AE45C2}" dt="2024-04-22T11:55:39.240" v="5662" actId="478"/>
          <ac:picMkLst>
            <pc:docMk/>
            <pc:sldMk cId="1296128841" sldId="290"/>
            <ac:picMk id="20" creationId="{07D0991B-0D93-9194-39CF-B92B6A5A7698}"/>
          </ac:picMkLst>
        </pc:picChg>
        <pc:picChg chg="add mod">
          <ac:chgData name="Mijic, Ana" userId="b98434da-b21d-4030-8a0c-c7620cb8c194" providerId="ADAL" clId="{9F11DEDB-099A-40BA-A73B-B00A23AE45C2}" dt="2024-04-22T11:55:41.433" v="5663"/>
          <ac:picMkLst>
            <pc:docMk/>
            <pc:sldMk cId="1296128841" sldId="290"/>
            <ac:picMk id="24" creationId="{B2ACC930-5D7B-6CA1-12E8-7A5FCF292437}"/>
          </ac:picMkLst>
        </pc:picChg>
        <pc:picChg chg="del">
          <ac:chgData name="Mijic, Ana" userId="b98434da-b21d-4030-8a0c-c7620cb8c194" providerId="ADAL" clId="{9F11DEDB-099A-40BA-A73B-B00A23AE45C2}" dt="2024-04-22T11:55:57.945" v="5666" actId="478"/>
          <ac:picMkLst>
            <pc:docMk/>
            <pc:sldMk cId="1296128841" sldId="290"/>
            <ac:picMk id="26" creationId="{53F45F6D-D2E2-F22E-BA78-4D308E647B05}"/>
          </ac:picMkLst>
        </pc:picChg>
        <pc:picChg chg="del">
          <ac:chgData name="Mijic, Ana" userId="b98434da-b21d-4030-8a0c-c7620cb8c194" providerId="ADAL" clId="{9F11DEDB-099A-40BA-A73B-B00A23AE45C2}" dt="2024-04-22T11:55:57.945" v="5666" actId="478"/>
          <ac:picMkLst>
            <pc:docMk/>
            <pc:sldMk cId="1296128841" sldId="290"/>
            <ac:picMk id="27" creationId="{897F2F30-B3EA-4F40-AE56-887F87A389F2}"/>
          </ac:picMkLst>
        </pc:picChg>
        <pc:picChg chg="del">
          <ac:chgData name="Mijic, Ana" userId="b98434da-b21d-4030-8a0c-c7620cb8c194" providerId="ADAL" clId="{9F11DEDB-099A-40BA-A73B-B00A23AE45C2}" dt="2024-04-22T11:55:57.945" v="5666" actId="478"/>
          <ac:picMkLst>
            <pc:docMk/>
            <pc:sldMk cId="1296128841" sldId="290"/>
            <ac:picMk id="28" creationId="{C0BE74E8-9D56-B28F-0BE9-02419D5557AD}"/>
          </ac:picMkLst>
        </pc:picChg>
        <pc:picChg chg="del">
          <ac:chgData name="Mijic, Ana" userId="b98434da-b21d-4030-8a0c-c7620cb8c194" providerId="ADAL" clId="{9F11DEDB-099A-40BA-A73B-B00A23AE45C2}" dt="2024-04-22T11:55:57.945" v="5666" actId="478"/>
          <ac:picMkLst>
            <pc:docMk/>
            <pc:sldMk cId="1296128841" sldId="290"/>
            <ac:picMk id="29" creationId="{53CCF5AD-1DF7-22C0-B103-C3E064B140F1}"/>
          </ac:picMkLst>
        </pc:picChg>
        <pc:picChg chg="del">
          <ac:chgData name="Mijic, Ana" userId="b98434da-b21d-4030-8a0c-c7620cb8c194" providerId="ADAL" clId="{9F11DEDB-099A-40BA-A73B-B00A23AE45C2}" dt="2024-04-22T11:55:57.945" v="5666" actId="478"/>
          <ac:picMkLst>
            <pc:docMk/>
            <pc:sldMk cId="1296128841" sldId="290"/>
            <ac:picMk id="30" creationId="{3DC0DC3F-44AA-CB2E-32A9-8CAB8EAAF4CD}"/>
          </ac:picMkLst>
        </pc:picChg>
        <pc:picChg chg="mod">
          <ac:chgData name="Mijic, Ana" userId="b98434da-b21d-4030-8a0c-c7620cb8c194" providerId="ADAL" clId="{9F11DEDB-099A-40BA-A73B-B00A23AE45C2}" dt="2024-04-22T11:55:41.433" v="5663"/>
          <ac:picMkLst>
            <pc:docMk/>
            <pc:sldMk cId="1296128841" sldId="290"/>
            <ac:picMk id="33" creationId="{5F2F5B75-5671-08B2-90F4-4D1D1D479436}"/>
          </ac:picMkLst>
        </pc:picChg>
        <pc:picChg chg="mod">
          <ac:chgData name="Mijic, Ana" userId="b98434da-b21d-4030-8a0c-c7620cb8c194" providerId="ADAL" clId="{9F11DEDB-099A-40BA-A73B-B00A23AE45C2}" dt="2024-04-22T11:55:41.433" v="5663"/>
          <ac:picMkLst>
            <pc:docMk/>
            <pc:sldMk cId="1296128841" sldId="290"/>
            <ac:picMk id="34" creationId="{A5A8FBE9-B8CF-7D69-F7BB-71B4BB56311A}"/>
          </ac:picMkLst>
        </pc:picChg>
        <pc:picChg chg="mod">
          <ac:chgData name="Mijic, Ana" userId="b98434da-b21d-4030-8a0c-c7620cb8c194" providerId="ADAL" clId="{9F11DEDB-099A-40BA-A73B-B00A23AE45C2}" dt="2024-04-22T11:55:41.433" v="5663"/>
          <ac:picMkLst>
            <pc:docMk/>
            <pc:sldMk cId="1296128841" sldId="290"/>
            <ac:picMk id="35" creationId="{3D299622-3389-E674-B885-5E434F5C0AE5}"/>
          </ac:picMkLst>
        </pc:picChg>
        <pc:picChg chg="mod">
          <ac:chgData name="Mijic, Ana" userId="b98434da-b21d-4030-8a0c-c7620cb8c194" providerId="ADAL" clId="{9F11DEDB-099A-40BA-A73B-B00A23AE45C2}" dt="2024-04-22T11:55:41.433" v="5663"/>
          <ac:picMkLst>
            <pc:docMk/>
            <pc:sldMk cId="1296128841" sldId="290"/>
            <ac:picMk id="37" creationId="{E862F3D7-6FD9-C901-A572-F476CF67FD3B}"/>
          </ac:picMkLst>
        </pc:picChg>
        <pc:picChg chg="mod">
          <ac:chgData name="Mijic, Ana" userId="b98434da-b21d-4030-8a0c-c7620cb8c194" providerId="ADAL" clId="{9F11DEDB-099A-40BA-A73B-B00A23AE45C2}" dt="2024-04-22T11:55:41.433" v="5663"/>
          <ac:picMkLst>
            <pc:docMk/>
            <pc:sldMk cId="1296128841" sldId="290"/>
            <ac:picMk id="38" creationId="{AA619819-9D5D-0195-5538-4342116145D4}"/>
          </ac:picMkLst>
        </pc:picChg>
        <pc:picChg chg="add mod">
          <ac:chgData name="Mijic, Ana" userId="b98434da-b21d-4030-8a0c-c7620cb8c194" providerId="ADAL" clId="{9F11DEDB-099A-40BA-A73B-B00A23AE45C2}" dt="2024-04-22T11:55:41.433" v="5663"/>
          <ac:picMkLst>
            <pc:docMk/>
            <pc:sldMk cId="1296128841" sldId="290"/>
            <ac:picMk id="39" creationId="{9CDBEA4D-5A64-7028-D508-631B38332433}"/>
          </ac:picMkLst>
        </pc:picChg>
        <pc:picChg chg="add del mod">
          <ac:chgData name="Mijic, Ana" userId="b98434da-b21d-4030-8a0c-c7620cb8c194" providerId="ADAL" clId="{9F11DEDB-099A-40BA-A73B-B00A23AE45C2}" dt="2024-04-22T12:02:11.642" v="5755" actId="478"/>
          <ac:picMkLst>
            <pc:docMk/>
            <pc:sldMk cId="1296128841" sldId="290"/>
            <ac:picMk id="42" creationId="{E26C2B4A-E53C-49E9-648D-007E7AD70162}"/>
          </ac:picMkLst>
        </pc:picChg>
        <pc:picChg chg="add del mod">
          <ac:chgData name="Mijic, Ana" userId="b98434da-b21d-4030-8a0c-c7620cb8c194" providerId="ADAL" clId="{9F11DEDB-099A-40BA-A73B-B00A23AE45C2}" dt="2024-04-22T12:02:11.642" v="5755" actId="478"/>
          <ac:picMkLst>
            <pc:docMk/>
            <pc:sldMk cId="1296128841" sldId="290"/>
            <ac:picMk id="43" creationId="{CC0A86EE-B018-F8AA-5951-D0D9E6A1F2CF}"/>
          </ac:picMkLst>
        </pc:picChg>
        <pc:picChg chg="add del mod">
          <ac:chgData name="Mijic, Ana" userId="b98434da-b21d-4030-8a0c-c7620cb8c194" providerId="ADAL" clId="{9F11DEDB-099A-40BA-A73B-B00A23AE45C2}" dt="2024-04-22T12:02:11.642" v="5755" actId="478"/>
          <ac:picMkLst>
            <pc:docMk/>
            <pc:sldMk cId="1296128841" sldId="290"/>
            <ac:picMk id="44" creationId="{62318542-6C38-3173-EDCF-29A7DE54089A}"/>
          </ac:picMkLst>
        </pc:picChg>
        <pc:picChg chg="add del mod">
          <ac:chgData name="Mijic, Ana" userId="b98434da-b21d-4030-8a0c-c7620cb8c194" providerId="ADAL" clId="{9F11DEDB-099A-40BA-A73B-B00A23AE45C2}" dt="2024-04-22T12:02:11.642" v="5755" actId="478"/>
          <ac:picMkLst>
            <pc:docMk/>
            <pc:sldMk cId="1296128841" sldId="290"/>
            <ac:picMk id="45" creationId="{4AB975B6-4C94-76B3-D873-02CC402057D7}"/>
          </ac:picMkLst>
        </pc:picChg>
        <pc:picChg chg="add del mod">
          <ac:chgData name="Mijic, Ana" userId="b98434da-b21d-4030-8a0c-c7620cb8c194" providerId="ADAL" clId="{9F11DEDB-099A-40BA-A73B-B00A23AE45C2}" dt="2024-04-22T12:02:11.642" v="5755" actId="478"/>
          <ac:picMkLst>
            <pc:docMk/>
            <pc:sldMk cId="1296128841" sldId="290"/>
            <ac:picMk id="46" creationId="{828A93A4-49E9-49B6-88B5-B659254AB8D2}"/>
          </ac:picMkLst>
        </pc:picChg>
        <pc:picChg chg="add mod">
          <ac:chgData name="Mijic, Ana" userId="b98434da-b21d-4030-8a0c-c7620cb8c194" providerId="ADAL" clId="{9F11DEDB-099A-40BA-A73B-B00A23AE45C2}" dt="2024-04-22T12:02:05.055" v="5754"/>
          <ac:picMkLst>
            <pc:docMk/>
            <pc:sldMk cId="1296128841" sldId="290"/>
            <ac:picMk id="48" creationId="{8769BF95-12B4-77B1-E4FA-2C6C81D4E0A2}"/>
          </ac:picMkLst>
        </pc:picChg>
        <pc:picChg chg="add mod">
          <ac:chgData name="Mijic, Ana" userId="b98434da-b21d-4030-8a0c-c7620cb8c194" providerId="ADAL" clId="{9F11DEDB-099A-40BA-A73B-B00A23AE45C2}" dt="2024-04-22T12:02:05.055" v="5754"/>
          <ac:picMkLst>
            <pc:docMk/>
            <pc:sldMk cId="1296128841" sldId="290"/>
            <ac:picMk id="49" creationId="{316851BD-7459-5276-0E80-CD6D9B486CFC}"/>
          </ac:picMkLst>
        </pc:picChg>
        <pc:picChg chg="add mod">
          <ac:chgData name="Mijic, Ana" userId="b98434da-b21d-4030-8a0c-c7620cb8c194" providerId="ADAL" clId="{9F11DEDB-099A-40BA-A73B-B00A23AE45C2}" dt="2024-04-22T12:02:05.055" v="5754"/>
          <ac:picMkLst>
            <pc:docMk/>
            <pc:sldMk cId="1296128841" sldId="290"/>
            <ac:picMk id="50" creationId="{F5AFD6CE-EA51-8FDE-23D1-0A6AEA37EF22}"/>
          </ac:picMkLst>
        </pc:picChg>
        <pc:picChg chg="add mod">
          <ac:chgData name="Mijic, Ana" userId="b98434da-b21d-4030-8a0c-c7620cb8c194" providerId="ADAL" clId="{9F11DEDB-099A-40BA-A73B-B00A23AE45C2}" dt="2024-04-22T12:02:05.055" v="5754"/>
          <ac:picMkLst>
            <pc:docMk/>
            <pc:sldMk cId="1296128841" sldId="290"/>
            <ac:picMk id="51" creationId="{FB8F3EC9-9A07-40B5-08F2-FB33CA577BCD}"/>
          </ac:picMkLst>
        </pc:picChg>
        <pc:picChg chg="add mod">
          <ac:chgData name="Mijic, Ana" userId="b98434da-b21d-4030-8a0c-c7620cb8c194" providerId="ADAL" clId="{9F11DEDB-099A-40BA-A73B-B00A23AE45C2}" dt="2024-04-22T12:02:05.055" v="5754"/>
          <ac:picMkLst>
            <pc:docMk/>
            <pc:sldMk cId="1296128841" sldId="290"/>
            <ac:picMk id="52" creationId="{B08560ED-4F6A-7B57-1D69-F0A4B904DCBF}"/>
          </ac:picMkLst>
        </pc:picChg>
      </pc:sldChg>
      <pc:sldChg chg="add">
        <pc:chgData name="Mijic, Ana" userId="b98434da-b21d-4030-8a0c-c7620cb8c194" providerId="ADAL" clId="{9F11DEDB-099A-40BA-A73B-B00A23AE45C2}" dt="2024-04-23T08:56:19.029" v="10792"/>
        <pc:sldMkLst>
          <pc:docMk/>
          <pc:sldMk cId="962523956" sldId="291"/>
        </pc:sldMkLst>
      </pc:sldChg>
      <pc:sldChg chg="addSp delSp modSp add del mod">
        <pc:chgData name="Mijic, Ana" userId="b98434da-b21d-4030-8a0c-c7620cb8c194" providerId="ADAL" clId="{9F11DEDB-099A-40BA-A73B-B00A23AE45C2}" dt="2024-04-22T12:25:57.357" v="6456" actId="2696"/>
        <pc:sldMkLst>
          <pc:docMk/>
          <pc:sldMk cId="1772350493" sldId="291"/>
        </pc:sldMkLst>
        <pc:spChg chg="add del mod">
          <ac:chgData name="Mijic, Ana" userId="b98434da-b21d-4030-8a0c-c7620cb8c194" providerId="ADAL" clId="{9F11DEDB-099A-40BA-A73B-B00A23AE45C2}" dt="2024-04-22T12:09:58.955" v="6068" actId="478"/>
          <ac:spMkLst>
            <pc:docMk/>
            <pc:sldMk cId="1772350493" sldId="291"/>
            <ac:spMk id="8" creationId="{3CC55E63-8CFE-8FE4-8CB8-A14F3D39358B}"/>
          </ac:spMkLst>
        </pc:spChg>
        <pc:spChg chg="add del mod">
          <ac:chgData name="Mijic, Ana" userId="b98434da-b21d-4030-8a0c-c7620cb8c194" providerId="ADAL" clId="{9F11DEDB-099A-40BA-A73B-B00A23AE45C2}" dt="2024-04-22T12:23:58.142" v="6433" actId="20577"/>
          <ac:spMkLst>
            <pc:docMk/>
            <pc:sldMk cId="1772350493" sldId="291"/>
            <ac:spMk id="16" creationId="{BB7B5193-677A-BD8F-EC1B-3775FEAAF2BF}"/>
          </ac:spMkLst>
        </pc:spChg>
        <pc:spChg chg="add del mod">
          <ac:chgData name="Mijic, Ana" userId="b98434da-b21d-4030-8a0c-c7620cb8c194" providerId="ADAL" clId="{9F11DEDB-099A-40BA-A73B-B00A23AE45C2}" dt="2024-04-22T12:24:02.338" v="6434" actId="478"/>
          <ac:spMkLst>
            <pc:docMk/>
            <pc:sldMk cId="1772350493" sldId="291"/>
            <ac:spMk id="42" creationId="{D2D64BDF-7590-2C4F-E60E-248CA81A06E7}"/>
          </ac:spMkLst>
        </pc:spChg>
        <pc:spChg chg="add del mod">
          <ac:chgData name="Mijic, Ana" userId="b98434da-b21d-4030-8a0c-c7620cb8c194" providerId="ADAL" clId="{9F11DEDB-099A-40BA-A73B-B00A23AE45C2}" dt="2024-04-22T12:24:02.338" v="6434" actId="478"/>
          <ac:spMkLst>
            <pc:docMk/>
            <pc:sldMk cId="1772350493" sldId="291"/>
            <ac:spMk id="43" creationId="{15A4D9D1-5867-FD24-1B6C-4CE13016CF6C}"/>
          </ac:spMkLst>
        </pc:spChg>
        <pc:spChg chg="add del mod">
          <ac:chgData name="Mijic, Ana" userId="b98434da-b21d-4030-8a0c-c7620cb8c194" providerId="ADAL" clId="{9F11DEDB-099A-40BA-A73B-B00A23AE45C2}" dt="2024-04-22T12:24:02.338" v="6434" actId="478"/>
          <ac:spMkLst>
            <pc:docMk/>
            <pc:sldMk cId="1772350493" sldId="291"/>
            <ac:spMk id="44" creationId="{A2F1A0EE-62EA-7DE8-3AF8-DECE468EE9A0}"/>
          </ac:spMkLst>
        </pc:spChg>
        <pc:spChg chg="add del mod">
          <ac:chgData name="Mijic, Ana" userId="b98434da-b21d-4030-8a0c-c7620cb8c194" providerId="ADAL" clId="{9F11DEDB-099A-40BA-A73B-B00A23AE45C2}" dt="2024-04-22T12:24:02.338" v="6434" actId="478"/>
          <ac:spMkLst>
            <pc:docMk/>
            <pc:sldMk cId="1772350493" sldId="291"/>
            <ac:spMk id="45" creationId="{D4B175EA-4BED-0709-4ACB-0C1A9B38DFF5}"/>
          </ac:spMkLst>
        </pc:spChg>
        <pc:spChg chg="add del mod ord">
          <ac:chgData name="Mijic, Ana" userId="b98434da-b21d-4030-8a0c-c7620cb8c194" providerId="ADAL" clId="{9F11DEDB-099A-40BA-A73B-B00A23AE45C2}" dt="2024-04-22T12:19:39.013" v="6340" actId="21"/>
          <ac:spMkLst>
            <pc:docMk/>
            <pc:sldMk cId="1772350493" sldId="291"/>
            <ac:spMk id="46" creationId="{B7203913-F1D6-243A-3044-1576C03E8AF4}"/>
          </ac:spMkLst>
        </pc:spChg>
        <pc:spChg chg="add del mod">
          <ac:chgData name="Mijic, Ana" userId="b98434da-b21d-4030-8a0c-c7620cb8c194" providerId="ADAL" clId="{9F11DEDB-099A-40BA-A73B-B00A23AE45C2}" dt="2024-04-22T12:16:51.012" v="6265" actId="478"/>
          <ac:spMkLst>
            <pc:docMk/>
            <pc:sldMk cId="1772350493" sldId="291"/>
            <ac:spMk id="47" creationId="{82D0574C-563C-1CE9-144C-1252E63D0242}"/>
          </ac:spMkLst>
        </pc:spChg>
        <pc:spChg chg="add del mod">
          <ac:chgData name="Mijic, Ana" userId="b98434da-b21d-4030-8a0c-c7620cb8c194" providerId="ADAL" clId="{9F11DEDB-099A-40BA-A73B-B00A23AE45C2}" dt="2024-04-22T12:24:02.338" v="6434" actId="478"/>
          <ac:spMkLst>
            <pc:docMk/>
            <pc:sldMk cId="1772350493" sldId="291"/>
            <ac:spMk id="48" creationId="{A5FF1F43-D5B0-EFEF-65CE-636647E51AC7}"/>
          </ac:spMkLst>
        </pc:spChg>
        <pc:spChg chg="add del mod">
          <ac:chgData name="Mijic, Ana" userId="b98434da-b21d-4030-8a0c-c7620cb8c194" providerId="ADAL" clId="{9F11DEDB-099A-40BA-A73B-B00A23AE45C2}" dt="2024-04-22T12:24:02.338" v="6434" actId="478"/>
          <ac:spMkLst>
            <pc:docMk/>
            <pc:sldMk cId="1772350493" sldId="291"/>
            <ac:spMk id="49" creationId="{EC63BFC4-6A1D-ABAB-842E-72678D6FDB82}"/>
          </ac:spMkLst>
        </pc:spChg>
        <pc:spChg chg="add del mod">
          <ac:chgData name="Mijic, Ana" userId="b98434da-b21d-4030-8a0c-c7620cb8c194" providerId="ADAL" clId="{9F11DEDB-099A-40BA-A73B-B00A23AE45C2}" dt="2024-04-22T12:24:02.338" v="6434" actId="478"/>
          <ac:spMkLst>
            <pc:docMk/>
            <pc:sldMk cId="1772350493" sldId="291"/>
            <ac:spMk id="50" creationId="{1F2A8EB0-CA5F-020D-72DB-391B7E28FE65}"/>
          </ac:spMkLst>
        </pc:spChg>
        <pc:spChg chg="add del mod">
          <ac:chgData name="Mijic, Ana" userId="b98434da-b21d-4030-8a0c-c7620cb8c194" providerId="ADAL" clId="{9F11DEDB-099A-40BA-A73B-B00A23AE45C2}" dt="2024-04-22T12:21:17.264" v="6368" actId="478"/>
          <ac:spMkLst>
            <pc:docMk/>
            <pc:sldMk cId="1772350493" sldId="291"/>
            <ac:spMk id="55" creationId="{B7203913-F1D6-243A-3044-1576C03E8AF4}"/>
          </ac:spMkLst>
        </pc:spChg>
        <pc:spChg chg="add mod">
          <ac:chgData name="Mijic, Ana" userId="b98434da-b21d-4030-8a0c-c7620cb8c194" providerId="ADAL" clId="{9F11DEDB-099A-40BA-A73B-B00A23AE45C2}" dt="2024-04-22T12:24:38.447" v="6440" actId="164"/>
          <ac:spMkLst>
            <pc:docMk/>
            <pc:sldMk cId="1772350493" sldId="291"/>
            <ac:spMk id="62" creationId="{51741FDF-EBC0-BB3B-B062-184C86F7B46D}"/>
          </ac:spMkLst>
        </pc:spChg>
        <pc:spChg chg="add mod">
          <ac:chgData name="Mijic, Ana" userId="b98434da-b21d-4030-8a0c-c7620cb8c194" providerId="ADAL" clId="{9F11DEDB-099A-40BA-A73B-B00A23AE45C2}" dt="2024-04-22T12:24:38.447" v="6440" actId="164"/>
          <ac:spMkLst>
            <pc:docMk/>
            <pc:sldMk cId="1772350493" sldId="291"/>
            <ac:spMk id="63" creationId="{9CA8AAC7-5FB0-9D73-F8D0-4840AF4BFF10}"/>
          </ac:spMkLst>
        </pc:spChg>
        <pc:spChg chg="add mod">
          <ac:chgData name="Mijic, Ana" userId="b98434da-b21d-4030-8a0c-c7620cb8c194" providerId="ADAL" clId="{9F11DEDB-099A-40BA-A73B-B00A23AE45C2}" dt="2024-04-22T12:24:38.447" v="6440" actId="164"/>
          <ac:spMkLst>
            <pc:docMk/>
            <pc:sldMk cId="1772350493" sldId="291"/>
            <ac:spMk id="64" creationId="{295DACFF-002B-6B90-ADC1-52F005048B41}"/>
          </ac:spMkLst>
        </pc:spChg>
        <pc:spChg chg="add del mod">
          <ac:chgData name="Mijic, Ana" userId="b98434da-b21d-4030-8a0c-c7620cb8c194" providerId="ADAL" clId="{9F11DEDB-099A-40BA-A73B-B00A23AE45C2}" dt="2024-04-22T12:24:20.160" v="6438" actId="478"/>
          <ac:spMkLst>
            <pc:docMk/>
            <pc:sldMk cId="1772350493" sldId="291"/>
            <ac:spMk id="65" creationId="{D40865D3-16F9-7F94-E995-AC039155E2B6}"/>
          </ac:spMkLst>
        </pc:spChg>
        <pc:spChg chg="add mod">
          <ac:chgData name="Mijic, Ana" userId="b98434da-b21d-4030-8a0c-c7620cb8c194" providerId="ADAL" clId="{9F11DEDB-099A-40BA-A73B-B00A23AE45C2}" dt="2024-04-22T12:24:38.447" v="6440" actId="164"/>
          <ac:spMkLst>
            <pc:docMk/>
            <pc:sldMk cId="1772350493" sldId="291"/>
            <ac:spMk id="67" creationId="{FBC9870D-04B2-6D1B-7F02-A9CB36B5FC0A}"/>
          </ac:spMkLst>
        </pc:spChg>
        <pc:spChg chg="add del mod">
          <ac:chgData name="Mijic, Ana" userId="b98434da-b21d-4030-8a0c-c7620cb8c194" providerId="ADAL" clId="{9F11DEDB-099A-40BA-A73B-B00A23AE45C2}" dt="2024-04-22T12:24:22.594" v="6439" actId="478"/>
          <ac:spMkLst>
            <pc:docMk/>
            <pc:sldMk cId="1772350493" sldId="291"/>
            <ac:spMk id="68" creationId="{CF944AE1-2C62-6A27-949C-C94AA3C91E7D}"/>
          </ac:spMkLst>
        </pc:spChg>
        <pc:spChg chg="add del mod">
          <ac:chgData name="Mijic, Ana" userId="b98434da-b21d-4030-8a0c-c7620cb8c194" providerId="ADAL" clId="{9F11DEDB-099A-40BA-A73B-B00A23AE45C2}" dt="2024-04-22T12:24:17.274" v="6436" actId="478"/>
          <ac:spMkLst>
            <pc:docMk/>
            <pc:sldMk cId="1772350493" sldId="291"/>
            <ac:spMk id="74" creationId="{AC7EC0A4-FFC4-95DE-3A21-C1F83FFB1F13}"/>
          </ac:spMkLst>
        </pc:spChg>
        <pc:grpChg chg="add del mod">
          <ac:chgData name="Mijic, Ana" userId="b98434da-b21d-4030-8a0c-c7620cb8c194" providerId="ADAL" clId="{9F11DEDB-099A-40BA-A73B-B00A23AE45C2}" dt="2024-04-22T11:46:07.900" v="5549" actId="165"/>
          <ac:grpSpMkLst>
            <pc:docMk/>
            <pc:sldMk cId="1772350493" sldId="291"/>
            <ac:grpSpMk id="2" creationId="{0261DD0B-4898-B934-6602-F6E1121F9060}"/>
          </ac:grpSpMkLst>
        </pc:grpChg>
        <pc:grpChg chg="add mod">
          <ac:chgData name="Mijic, Ana" userId="b98434da-b21d-4030-8a0c-c7620cb8c194" providerId="ADAL" clId="{9F11DEDB-099A-40BA-A73B-B00A23AE45C2}" dt="2024-04-22T12:24:38.447" v="6440" actId="164"/>
          <ac:grpSpMkLst>
            <pc:docMk/>
            <pc:sldMk cId="1772350493" sldId="291"/>
            <ac:grpSpMk id="75" creationId="{A3DB0168-9C47-D068-F56D-28B51D53AD24}"/>
          </ac:grpSpMkLst>
        </pc:grpChg>
        <pc:picChg chg="del mod topLvl">
          <ac:chgData name="Mijic, Ana" userId="b98434da-b21d-4030-8a0c-c7620cb8c194" providerId="ADAL" clId="{9F11DEDB-099A-40BA-A73B-B00A23AE45C2}" dt="2024-04-22T12:24:02.338" v="6434" actId="478"/>
          <ac:picMkLst>
            <pc:docMk/>
            <pc:sldMk cId="1772350493" sldId="291"/>
            <ac:picMk id="3" creationId="{A1903764-4D4A-0921-5D69-50B46DFE8061}"/>
          </ac:picMkLst>
        </pc:picChg>
        <pc:picChg chg="del mod topLvl">
          <ac:chgData name="Mijic, Ana" userId="b98434da-b21d-4030-8a0c-c7620cb8c194" providerId="ADAL" clId="{9F11DEDB-099A-40BA-A73B-B00A23AE45C2}" dt="2024-04-22T12:24:02.338" v="6434" actId="478"/>
          <ac:picMkLst>
            <pc:docMk/>
            <pc:sldMk cId="1772350493" sldId="291"/>
            <ac:picMk id="4" creationId="{514E7087-AE87-EA19-2B8B-FA5A63A65262}"/>
          </ac:picMkLst>
        </pc:picChg>
        <pc:picChg chg="del mod topLvl">
          <ac:chgData name="Mijic, Ana" userId="b98434da-b21d-4030-8a0c-c7620cb8c194" providerId="ADAL" clId="{9F11DEDB-099A-40BA-A73B-B00A23AE45C2}" dt="2024-04-22T12:24:02.338" v="6434" actId="478"/>
          <ac:picMkLst>
            <pc:docMk/>
            <pc:sldMk cId="1772350493" sldId="291"/>
            <ac:picMk id="5" creationId="{20EB9764-6601-27F7-667B-7483DAF45239}"/>
          </ac:picMkLst>
        </pc:picChg>
        <pc:picChg chg="del mod topLvl">
          <ac:chgData name="Mijic, Ana" userId="b98434da-b21d-4030-8a0c-c7620cb8c194" providerId="ADAL" clId="{9F11DEDB-099A-40BA-A73B-B00A23AE45C2}" dt="2024-04-22T12:24:02.338" v="6434" actId="478"/>
          <ac:picMkLst>
            <pc:docMk/>
            <pc:sldMk cId="1772350493" sldId="291"/>
            <ac:picMk id="6" creationId="{2A2D8F1C-EA4C-2994-B837-7528CC2DA2AC}"/>
          </ac:picMkLst>
        </pc:picChg>
        <pc:picChg chg="add del mod">
          <ac:chgData name="Mijic, Ana" userId="b98434da-b21d-4030-8a0c-c7620cb8c194" providerId="ADAL" clId="{9F11DEDB-099A-40BA-A73B-B00A23AE45C2}" dt="2024-04-22T12:15:21.215" v="6236" actId="478"/>
          <ac:picMkLst>
            <pc:docMk/>
            <pc:sldMk cId="1772350493" sldId="291"/>
            <ac:picMk id="7" creationId="{EC822F77-4FFD-6DA7-E60F-A42A61F5C5AF}"/>
          </ac:picMkLst>
        </pc:picChg>
        <pc:picChg chg="add mod">
          <ac:chgData name="Mijic, Ana" userId="b98434da-b21d-4030-8a0c-c7620cb8c194" providerId="ADAL" clId="{9F11DEDB-099A-40BA-A73B-B00A23AE45C2}" dt="2024-04-22T12:24:38.447" v="6440" actId="164"/>
          <ac:picMkLst>
            <pc:docMk/>
            <pc:sldMk cId="1772350493" sldId="291"/>
            <ac:picMk id="56" creationId="{E32BABE0-5E07-CAB5-FFA0-A78327C5CC25}"/>
          </ac:picMkLst>
        </pc:picChg>
        <pc:picChg chg="add mod">
          <ac:chgData name="Mijic, Ana" userId="b98434da-b21d-4030-8a0c-c7620cb8c194" providerId="ADAL" clId="{9F11DEDB-099A-40BA-A73B-B00A23AE45C2}" dt="2024-04-22T12:24:38.447" v="6440" actId="164"/>
          <ac:picMkLst>
            <pc:docMk/>
            <pc:sldMk cId="1772350493" sldId="291"/>
            <ac:picMk id="57" creationId="{5A4979BD-6FD8-EC60-F906-90C87FE22AF2}"/>
          </ac:picMkLst>
        </pc:picChg>
        <pc:picChg chg="add mod">
          <ac:chgData name="Mijic, Ana" userId="b98434da-b21d-4030-8a0c-c7620cb8c194" providerId="ADAL" clId="{9F11DEDB-099A-40BA-A73B-B00A23AE45C2}" dt="2024-04-22T12:24:38.447" v="6440" actId="164"/>
          <ac:picMkLst>
            <pc:docMk/>
            <pc:sldMk cId="1772350493" sldId="291"/>
            <ac:picMk id="58" creationId="{6B3C0F93-8DD0-7A20-BC18-43A09A61E65B}"/>
          </ac:picMkLst>
        </pc:picChg>
        <pc:picChg chg="add mod">
          <ac:chgData name="Mijic, Ana" userId="b98434da-b21d-4030-8a0c-c7620cb8c194" providerId="ADAL" clId="{9F11DEDB-099A-40BA-A73B-B00A23AE45C2}" dt="2024-04-22T12:24:38.447" v="6440" actId="164"/>
          <ac:picMkLst>
            <pc:docMk/>
            <pc:sldMk cId="1772350493" sldId="291"/>
            <ac:picMk id="66" creationId="{B24EC27F-F67A-F5B9-00A1-941B10E0DFFA}"/>
          </ac:picMkLst>
        </pc:picChg>
        <pc:cxnChg chg="add del mod">
          <ac:chgData name="Mijic, Ana" userId="b98434da-b21d-4030-8a0c-c7620cb8c194" providerId="ADAL" clId="{9F11DEDB-099A-40BA-A73B-B00A23AE45C2}" dt="2024-04-22T12:10:30.942" v="6077" actId="478"/>
          <ac:cxnSpMkLst>
            <pc:docMk/>
            <pc:sldMk cId="1772350493" sldId="291"/>
            <ac:cxnSpMk id="10" creationId="{A460F892-6F7B-23A0-F9DB-D2D112CA1D67}"/>
          </ac:cxnSpMkLst>
        </pc:cxnChg>
        <pc:cxnChg chg="add del mod">
          <ac:chgData name="Mijic, Ana" userId="b98434da-b21d-4030-8a0c-c7620cb8c194" providerId="ADAL" clId="{9F11DEDB-099A-40BA-A73B-B00A23AE45C2}" dt="2024-04-22T12:24:02.338" v="6434" actId="478"/>
          <ac:cxnSpMkLst>
            <pc:docMk/>
            <pc:sldMk cId="1772350493" sldId="291"/>
            <ac:cxnSpMk id="13" creationId="{2F864B21-4450-7196-2550-2CB79FCC3C88}"/>
          </ac:cxnSpMkLst>
        </pc:cxnChg>
        <pc:cxnChg chg="add del mod">
          <ac:chgData name="Mijic, Ana" userId="b98434da-b21d-4030-8a0c-c7620cb8c194" providerId="ADAL" clId="{9F11DEDB-099A-40BA-A73B-B00A23AE45C2}" dt="2024-04-22T12:24:02.338" v="6434" actId="478"/>
          <ac:cxnSpMkLst>
            <pc:docMk/>
            <pc:sldMk cId="1772350493" sldId="291"/>
            <ac:cxnSpMk id="17" creationId="{14CF7E8A-AE95-22D0-0922-5E4EFE3CD00B}"/>
          </ac:cxnSpMkLst>
        </pc:cxnChg>
        <pc:cxnChg chg="add del mod">
          <ac:chgData name="Mijic, Ana" userId="b98434da-b21d-4030-8a0c-c7620cb8c194" providerId="ADAL" clId="{9F11DEDB-099A-40BA-A73B-B00A23AE45C2}" dt="2024-04-22T12:24:02.338" v="6434" actId="478"/>
          <ac:cxnSpMkLst>
            <pc:docMk/>
            <pc:sldMk cId="1772350493" sldId="291"/>
            <ac:cxnSpMk id="21" creationId="{C4C8C399-CEDF-E294-1992-4113138C84A4}"/>
          </ac:cxnSpMkLst>
        </pc:cxnChg>
        <pc:cxnChg chg="add del mod">
          <ac:chgData name="Mijic, Ana" userId="b98434da-b21d-4030-8a0c-c7620cb8c194" providerId="ADAL" clId="{9F11DEDB-099A-40BA-A73B-B00A23AE45C2}" dt="2024-04-22T12:24:02.338" v="6434" actId="478"/>
          <ac:cxnSpMkLst>
            <pc:docMk/>
            <pc:sldMk cId="1772350493" sldId="291"/>
            <ac:cxnSpMk id="24" creationId="{84F11CC8-FE8D-61B0-D7E7-7ADA3110610C}"/>
          </ac:cxnSpMkLst>
        </pc:cxnChg>
        <pc:cxnChg chg="add del mod">
          <ac:chgData name="Mijic, Ana" userId="b98434da-b21d-4030-8a0c-c7620cb8c194" providerId="ADAL" clId="{9F11DEDB-099A-40BA-A73B-B00A23AE45C2}" dt="2024-04-22T12:24:02.338" v="6434" actId="478"/>
          <ac:cxnSpMkLst>
            <pc:docMk/>
            <pc:sldMk cId="1772350493" sldId="291"/>
            <ac:cxnSpMk id="28" creationId="{219EEDED-A1C2-EED6-B46A-C93D548956F2}"/>
          </ac:cxnSpMkLst>
        </pc:cxnChg>
        <pc:cxnChg chg="add del mod">
          <ac:chgData name="Mijic, Ana" userId="b98434da-b21d-4030-8a0c-c7620cb8c194" providerId="ADAL" clId="{9F11DEDB-099A-40BA-A73B-B00A23AE45C2}" dt="2024-04-22T12:24:02.338" v="6434" actId="478"/>
          <ac:cxnSpMkLst>
            <pc:docMk/>
            <pc:sldMk cId="1772350493" sldId="291"/>
            <ac:cxnSpMk id="31" creationId="{7396339F-D982-51E3-3303-DD551E625CD8}"/>
          </ac:cxnSpMkLst>
        </pc:cxnChg>
        <pc:cxnChg chg="add del mod">
          <ac:chgData name="Mijic, Ana" userId="b98434da-b21d-4030-8a0c-c7620cb8c194" providerId="ADAL" clId="{9F11DEDB-099A-40BA-A73B-B00A23AE45C2}" dt="2024-04-22T12:24:02.338" v="6434" actId="478"/>
          <ac:cxnSpMkLst>
            <pc:docMk/>
            <pc:sldMk cId="1772350493" sldId="291"/>
            <ac:cxnSpMk id="34" creationId="{7D1A5B26-4F9F-E9CA-75CB-BA1AD0DDE9F0}"/>
          </ac:cxnSpMkLst>
        </pc:cxnChg>
        <pc:cxnChg chg="add del mod">
          <ac:chgData name="Mijic, Ana" userId="b98434da-b21d-4030-8a0c-c7620cb8c194" providerId="ADAL" clId="{9F11DEDB-099A-40BA-A73B-B00A23AE45C2}" dt="2024-04-22T12:24:02.338" v="6434" actId="478"/>
          <ac:cxnSpMkLst>
            <pc:docMk/>
            <pc:sldMk cId="1772350493" sldId="291"/>
            <ac:cxnSpMk id="37" creationId="{3EC3BC4C-71B7-C412-4A5F-4F0A188D0098}"/>
          </ac:cxnSpMkLst>
        </pc:cxnChg>
        <pc:cxnChg chg="add mod">
          <ac:chgData name="Mijic, Ana" userId="b98434da-b21d-4030-8a0c-c7620cb8c194" providerId="ADAL" clId="{9F11DEDB-099A-40BA-A73B-B00A23AE45C2}" dt="2024-04-22T12:24:38.447" v="6440" actId="164"/>
          <ac:cxnSpMkLst>
            <pc:docMk/>
            <pc:sldMk cId="1772350493" sldId="291"/>
            <ac:cxnSpMk id="59" creationId="{D81A830B-AF8B-B645-2006-7C95640DE87A}"/>
          </ac:cxnSpMkLst>
        </pc:cxnChg>
        <pc:cxnChg chg="add mod">
          <ac:chgData name="Mijic, Ana" userId="b98434da-b21d-4030-8a0c-c7620cb8c194" providerId="ADAL" clId="{9F11DEDB-099A-40BA-A73B-B00A23AE45C2}" dt="2024-04-22T12:24:38.447" v="6440" actId="164"/>
          <ac:cxnSpMkLst>
            <pc:docMk/>
            <pc:sldMk cId="1772350493" sldId="291"/>
            <ac:cxnSpMk id="60" creationId="{F66F118F-4B0F-64BD-C044-DCAFDE77F01A}"/>
          </ac:cxnSpMkLst>
        </pc:cxnChg>
        <pc:cxnChg chg="add mod">
          <ac:chgData name="Mijic, Ana" userId="b98434da-b21d-4030-8a0c-c7620cb8c194" providerId="ADAL" clId="{9F11DEDB-099A-40BA-A73B-B00A23AE45C2}" dt="2024-04-22T12:24:38.447" v="6440" actId="164"/>
          <ac:cxnSpMkLst>
            <pc:docMk/>
            <pc:sldMk cId="1772350493" sldId="291"/>
            <ac:cxnSpMk id="61" creationId="{C6B93C38-2AC8-DC6C-4230-18E9BA69F59C}"/>
          </ac:cxnSpMkLst>
        </pc:cxnChg>
        <pc:cxnChg chg="add mod">
          <ac:chgData name="Mijic, Ana" userId="b98434da-b21d-4030-8a0c-c7620cb8c194" providerId="ADAL" clId="{9F11DEDB-099A-40BA-A73B-B00A23AE45C2}" dt="2024-04-22T12:24:38.447" v="6440" actId="164"/>
          <ac:cxnSpMkLst>
            <pc:docMk/>
            <pc:sldMk cId="1772350493" sldId="291"/>
            <ac:cxnSpMk id="69" creationId="{6608E864-A3A0-98E5-7DDB-5A0A4E02CEE7}"/>
          </ac:cxnSpMkLst>
        </pc:cxnChg>
        <pc:cxnChg chg="add mod">
          <ac:chgData name="Mijic, Ana" userId="b98434da-b21d-4030-8a0c-c7620cb8c194" providerId="ADAL" clId="{9F11DEDB-099A-40BA-A73B-B00A23AE45C2}" dt="2024-04-22T12:24:38.447" v="6440" actId="164"/>
          <ac:cxnSpMkLst>
            <pc:docMk/>
            <pc:sldMk cId="1772350493" sldId="291"/>
            <ac:cxnSpMk id="70" creationId="{74D6C4F2-858B-AD3A-1F80-B9DF608FAA67}"/>
          </ac:cxnSpMkLst>
        </pc:cxnChg>
        <pc:cxnChg chg="add mod">
          <ac:chgData name="Mijic, Ana" userId="b98434da-b21d-4030-8a0c-c7620cb8c194" providerId="ADAL" clId="{9F11DEDB-099A-40BA-A73B-B00A23AE45C2}" dt="2024-04-22T12:24:38.447" v="6440" actId="164"/>
          <ac:cxnSpMkLst>
            <pc:docMk/>
            <pc:sldMk cId="1772350493" sldId="291"/>
            <ac:cxnSpMk id="71" creationId="{E3D7C96C-12D7-AB08-50C3-5748C32F652D}"/>
          </ac:cxnSpMkLst>
        </pc:cxnChg>
        <pc:cxnChg chg="add mod">
          <ac:chgData name="Mijic, Ana" userId="b98434da-b21d-4030-8a0c-c7620cb8c194" providerId="ADAL" clId="{9F11DEDB-099A-40BA-A73B-B00A23AE45C2}" dt="2024-04-22T12:24:38.447" v="6440" actId="164"/>
          <ac:cxnSpMkLst>
            <pc:docMk/>
            <pc:sldMk cId="1772350493" sldId="291"/>
            <ac:cxnSpMk id="72" creationId="{3FE51EBD-965B-F8EB-20F3-9641A1942B64}"/>
          </ac:cxnSpMkLst>
        </pc:cxnChg>
        <pc:cxnChg chg="add mod">
          <ac:chgData name="Mijic, Ana" userId="b98434da-b21d-4030-8a0c-c7620cb8c194" providerId="ADAL" clId="{9F11DEDB-099A-40BA-A73B-B00A23AE45C2}" dt="2024-04-22T12:24:38.447" v="6440" actId="164"/>
          <ac:cxnSpMkLst>
            <pc:docMk/>
            <pc:sldMk cId="1772350493" sldId="291"/>
            <ac:cxnSpMk id="73" creationId="{2B301DBE-2F72-AD55-FCCC-1B9B8DCC7AFE}"/>
          </ac:cxnSpMkLst>
        </pc:cxnChg>
      </pc:sldChg>
      <pc:sldChg chg="addSp delSp modSp add del mod modShow">
        <pc:chgData name="Mijic, Ana" userId="b98434da-b21d-4030-8a0c-c7620cb8c194" providerId="ADAL" clId="{9F11DEDB-099A-40BA-A73B-B00A23AE45C2}" dt="2024-04-23T08:56:14.893" v="10791" actId="2696"/>
        <pc:sldMkLst>
          <pc:docMk/>
          <pc:sldMk cId="3540142106" sldId="291"/>
        </pc:sldMkLst>
        <pc:picChg chg="add del mod">
          <ac:chgData name="Mijic, Ana" userId="b98434da-b21d-4030-8a0c-c7620cb8c194" providerId="ADAL" clId="{9F11DEDB-099A-40BA-A73B-B00A23AE45C2}" dt="2024-04-22T13:49:04.425" v="8118" actId="21"/>
          <ac:picMkLst>
            <pc:docMk/>
            <pc:sldMk cId="3540142106" sldId="291"/>
            <ac:picMk id="2" creationId="{41AC939F-7888-380E-3603-FC92321905DB}"/>
          </ac:picMkLst>
        </pc:picChg>
      </pc:sldChg>
      <pc:sldChg chg="addSp delSp modSp add mod">
        <pc:chgData name="Mijic, Ana" userId="b98434da-b21d-4030-8a0c-c7620cb8c194" providerId="ADAL" clId="{9F11DEDB-099A-40BA-A73B-B00A23AE45C2}" dt="2024-04-22T12:02:16.622" v="5761" actId="1076"/>
        <pc:sldMkLst>
          <pc:docMk/>
          <pc:sldMk cId="3437452127" sldId="292"/>
        </pc:sldMkLst>
        <pc:spChg chg="mod">
          <ac:chgData name="Mijic, Ana" userId="b98434da-b21d-4030-8a0c-c7620cb8c194" providerId="ADAL" clId="{9F11DEDB-099A-40BA-A73B-B00A23AE45C2}" dt="2024-04-22T11:52:06.153" v="5604" actId="1076"/>
          <ac:spMkLst>
            <pc:docMk/>
            <pc:sldMk cId="3437452127" sldId="292"/>
            <ac:spMk id="4" creationId="{4BBCFD97-D970-207C-B5BF-0B75F2458FA9}"/>
          </ac:spMkLst>
        </pc:spChg>
        <pc:spChg chg="mod">
          <ac:chgData name="Mijic, Ana" userId="b98434da-b21d-4030-8a0c-c7620cb8c194" providerId="ADAL" clId="{9F11DEDB-099A-40BA-A73B-B00A23AE45C2}" dt="2024-04-22T11:52:00.157" v="5603" actId="1038"/>
          <ac:spMkLst>
            <pc:docMk/>
            <pc:sldMk cId="3437452127" sldId="292"/>
            <ac:spMk id="5" creationId="{29505859-E279-2E07-84EC-EEDABE30D5AE}"/>
          </ac:spMkLst>
        </pc:spChg>
        <pc:spChg chg="mod">
          <ac:chgData name="Mijic, Ana" userId="b98434da-b21d-4030-8a0c-c7620cb8c194" providerId="ADAL" clId="{9F11DEDB-099A-40BA-A73B-B00A23AE45C2}" dt="2024-04-22T11:52:00.157" v="5603" actId="1038"/>
          <ac:spMkLst>
            <pc:docMk/>
            <pc:sldMk cId="3437452127" sldId="292"/>
            <ac:spMk id="6" creationId="{4EA80481-24F3-8081-A568-217CF4E04B32}"/>
          </ac:spMkLst>
        </pc:spChg>
        <pc:spChg chg="mod">
          <ac:chgData name="Mijic, Ana" userId="b98434da-b21d-4030-8a0c-c7620cb8c194" providerId="ADAL" clId="{9F11DEDB-099A-40BA-A73B-B00A23AE45C2}" dt="2024-04-22T11:52:00.157" v="5603" actId="1038"/>
          <ac:spMkLst>
            <pc:docMk/>
            <pc:sldMk cId="3437452127" sldId="292"/>
            <ac:spMk id="7" creationId="{E1CFB29F-33EE-D20C-9CEA-13163428461A}"/>
          </ac:spMkLst>
        </pc:spChg>
        <pc:spChg chg="add mod">
          <ac:chgData name="Mijic, Ana" userId="b98434da-b21d-4030-8a0c-c7620cb8c194" providerId="ADAL" clId="{9F11DEDB-099A-40BA-A73B-B00A23AE45C2}" dt="2024-04-22T11:54:46.145" v="5659" actId="207"/>
          <ac:spMkLst>
            <pc:docMk/>
            <pc:sldMk cId="3437452127" sldId="292"/>
            <ac:spMk id="11" creationId="{6481981C-F138-DE70-380A-61D62165FA14}"/>
          </ac:spMkLst>
        </pc:spChg>
        <pc:spChg chg="add mod ord">
          <ac:chgData name="Mijic, Ana" userId="b98434da-b21d-4030-8a0c-c7620cb8c194" providerId="ADAL" clId="{9F11DEDB-099A-40BA-A73B-B00A23AE45C2}" dt="2024-04-22T11:54:36.322" v="5658" actId="207"/>
          <ac:spMkLst>
            <pc:docMk/>
            <pc:sldMk cId="3437452127" sldId="292"/>
            <ac:spMk id="15" creationId="{01ED9EF9-102F-B371-DF84-A37A840B67A0}"/>
          </ac:spMkLst>
        </pc:spChg>
        <pc:spChg chg="mod">
          <ac:chgData name="Mijic, Ana" userId="b98434da-b21d-4030-8a0c-c7620cb8c194" providerId="ADAL" clId="{9F11DEDB-099A-40BA-A73B-B00A23AE45C2}" dt="2024-04-22T11:52:00.157" v="5603" actId="1038"/>
          <ac:spMkLst>
            <pc:docMk/>
            <pc:sldMk cId="3437452127" sldId="292"/>
            <ac:spMk id="16" creationId="{D4D57009-937B-110B-E3A0-52F6F8BFCC06}"/>
          </ac:spMkLst>
        </pc:spChg>
        <pc:spChg chg="add mod">
          <ac:chgData name="Mijic, Ana" userId="b98434da-b21d-4030-8a0c-c7620cb8c194" providerId="ADAL" clId="{9F11DEDB-099A-40BA-A73B-B00A23AE45C2}" dt="2024-04-22T11:56:08.772" v="5669"/>
          <ac:spMkLst>
            <pc:docMk/>
            <pc:sldMk cId="3437452127" sldId="292"/>
            <ac:spMk id="17" creationId="{E1D08546-8D0D-81AE-3CDF-E8ABD770FA85}"/>
          </ac:spMkLst>
        </pc:spChg>
        <pc:spChg chg="mod">
          <ac:chgData name="Mijic, Ana" userId="b98434da-b21d-4030-8a0c-c7620cb8c194" providerId="ADAL" clId="{9F11DEDB-099A-40BA-A73B-B00A23AE45C2}" dt="2024-04-22T11:52:00.157" v="5603" actId="1038"/>
          <ac:spMkLst>
            <pc:docMk/>
            <pc:sldMk cId="3437452127" sldId="292"/>
            <ac:spMk id="21" creationId="{A39CD5C2-ABD0-0708-A030-69899ABF126E}"/>
          </ac:spMkLst>
        </pc:spChg>
        <pc:spChg chg="mod">
          <ac:chgData name="Mijic, Ana" userId="b98434da-b21d-4030-8a0c-c7620cb8c194" providerId="ADAL" clId="{9F11DEDB-099A-40BA-A73B-B00A23AE45C2}" dt="2024-04-22T11:54:56.913" v="5661" actId="1076"/>
          <ac:spMkLst>
            <pc:docMk/>
            <pc:sldMk cId="3437452127" sldId="292"/>
            <ac:spMk id="25" creationId="{EA086ABC-30A8-1328-C1B7-6A998E55A971}"/>
          </ac:spMkLst>
        </pc:spChg>
        <pc:spChg chg="del">
          <ac:chgData name="Mijic, Ana" userId="b98434da-b21d-4030-8a0c-c7620cb8c194" providerId="ADAL" clId="{9F11DEDB-099A-40BA-A73B-B00A23AE45C2}" dt="2024-04-22T11:56:07.950" v="5668" actId="478"/>
          <ac:spMkLst>
            <pc:docMk/>
            <pc:sldMk cId="3437452127" sldId="292"/>
            <ac:spMk id="36" creationId="{48DCC550-8AE0-062A-FC46-BC6B99E727E4}"/>
          </ac:spMkLst>
        </pc:spChg>
        <pc:grpChg chg="mod">
          <ac:chgData name="Mijic, Ana" userId="b98434da-b21d-4030-8a0c-c7620cb8c194" providerId="ADAL" clId="{9F11DEDB-099A-40BA-A73B-B00A23AE45C2}" dt="2024-04-22T11:52:00.157" v="5603" actId="1038"/>
          <ac:grpSpMkLst>
            <pc:docMk/>
            <pc:sldMk cId="3437452127" sldId="292"/>
            <ac:grpSpMk id="22" creationId="{620D06E4-9DAB-35D0-0798-858DDB79D8ED}"/>
          </ac:grpSpMkLst>
        </pc:grpChg>
        <pc:picChg chg="mod">
          <ac:chgData name="Mijic, Ana" userId="b98434da-b21d-4030-8a0c-c7620cb8c194" providerId="ADAL" clId="{9F11DEDB-099A-40BA-A73B-B00A23AE45C2}" dt="2024-04-22T11:52:00.157" v="5603" actId="1038"/>
          <ac:picMkLst>
            <pc:docMk/>
            <pc:sldMk cId="3437452127" sldId="292"/>
            <ac:picMk id="2" creationId="{78501781-1A4A-FE07-9E60-FE835E20A2FF}"/>
          </ac:picMkLst>
        </pc:picChg>
        <pc:picChg chg="mod">
          <ac:chgData name="Mijic, Ana" userId="b98434da-b21d-4030-8a0c-c7620cb8c194" providerId="ADAL" clId="{9F11DEDB-099A-40BA-A73B-B00A23AE45C2}" dt="2024-04-22T11:52:00.157" v="5603" actId="1038"/>
          <ac:picMkLst>
            <pc:docMk/>
            <pc:sldMk cId="3437452127" sldId="292"/>
            <ac:picMk id="3" creationId="{FEA46351-A816-5388-8B8C-790125EC93F6}"/>
          </ac:picMkLst>
        </pc:picChg>
        <pc:picChg chg="add mod">
          <ac:chgData name="Mijic, Ana" userId="b98434da-b21d-4030-8a0c-c7620cb8c194" providerId="ADAL" clId="{9F11DEDB-099A-40BA-A73B-B00A23AE45C2}" dt="2024-04-22T11:53:58.556" v="5655" actId="1076"/>
          <ac:picMkLst>
            <pc:docMk/>
            <pc:sldMk cId="3437452127" sldId="292"/>
            <ac:picMk id="9" creationId="{398DEEFB-5D2C-F894-56E1-9EA8E464214D}"/>
          </ac:picMkLst>
        </pc:picChg>
        <pc:picChg chg="mod">
          <ac:chgData name="Mijic, Ana" userId="b98434da-b21d-4030-8a0c-c7620cb8c194" providerId="ADAL" clId="{9F11DEDB-099A-40BA-A73B-B00A23AE45C2}" dt="2024-04-22T11:52:00.157" v="5603" actId="1038"/>
          <ac:picMkLst>
            <pc:docMk/>
            <pc:sldMk cId="3437452127" sldId="292"/>
            <ac:picMk id="14" creationId="{7E9955B1-4BB2-6175-9A8F-2C52E3989BF4}"/>
          </ac:picMkLst>
        </pc:picChg>
        <pc:picChg chg="mod">
          <ac:chgData name="Mijic, Ana" userId="b98434da-b21d-4030-8a0c-c7620cb8c194" providerId="ADAL" clId="{9F11DEDB-099A-40BA-A73B-B00A23AE45C2}" dt="2024-04-22T11:52:00.157" v="5603" actId="1038"/>
          <ac:picMkLst>
            <pc:docMk/>
            <pc:sldMk cId="3437452127" sldId="292"/>
            <ac:picMk id="20" creationId="{07D0991B-0D93-9194-39CF-B92B6A5A7698}"/>
          </ac:picMkLst>
        </pc:picChg>
        <pc:picChg chg="mod">
          <ac:chgData name="Mijic, Ana" userId="b98434da-b21d-4030-8a0c-c7620cb8c194" providerId="ADAL" clId="{9F11DEDB-099A-40BA-A73B-B00A23AE45C2}" dt="2024-04-22T12:02:16.622" v="5761" actId="1076"/>
          <ac:picMkLst>
            <pc:docMk/>
            <pc:sldMk cId="3437452127" sldId="292"/>
            <ac:picMk id="26" creationId="{53F45F6D-D2E2-F22E-BA78-4D308E647B05}"/>
          </ac:picMkLst>
        </pc:picChg>
        <pc:picChg chg="mod">
          <ac:chgData name="Mijic, Ana" userId="b98434da-b21d-4030-8a0c-c7620cb8c194" providerId="ADAL" clId="{9F11DEDB-099A-40BA-A73B-B00A23AE45C2}" dt="2024-04-22T12:02:14.895" v="5758" actId="1076"/>
          <ac:picMkLst>
            <pc:docMk/>
            <pc:sldMk cId="3437452127" sldId="292"/>
            <ac:picMk id="27" creationId="{897F2F30-B3EA-4F40-AE56-887F87A389F2}"/>
          </ac:picMkLst>
        </pc:picChg>
        <pc:picChg chg="mod">
          <ac:chgData name="Mijic, Ana" userId="b98434da-b21d-4030-8a0c-c7620cb8c194" providerId="ADAL" clId="{9F11DEDB-099A-40BA-A73B-B00A23AE45C2}" dt="2024-04-22T12:02:12.170" v="5756" actId="1076"/>
          <ac:picMkLst>
            <pc:docMk/>
            <pc:sldMk cId="3437452127" sldId="292"/>
            <ac:picMk id="28" creationId="{C0BE74E8-9D56-B28F-0BE9-02419D5557AD}"/>
          </ac:picMkLst>
        </pc:picChg>
        <pc:picChg chg="mod">
          <ac:chgData name="Mijic, Ana" userId="b98434da-b21d-4030-8a0c-c7620cb8c194" providerId="ADAL" clId="{9F11DEDB-099A-40BA-A73B-B00A23AE45C2}" dt="2024-04-22T12:02:12.170" v="5756" actId="1076"/>
          <ac:picMkLst>
            <pc:docMk/>
            <pc:sldMk cId="3437452127" sldId="292"/>
            <ac:picMk id="29" creationId="{53CCF5AD-1DF7-22C0-B103-C3E064B140F1}"/>
          </ac:picMkLst>
        </pc:picChg>
        <pc:picChg chg="mod">
          <ac:chgData name="Mijic, Ana" userId="b98434da-b21d-4030-8a0c-c7620cb8c194" providerId="ADAL" clId="{9F11DEDB-099A-40BA-A73B-B00A23AE45C2}" dt="2024-04-22T12:02:12.170" v="5756" actId="1076"/>
          <ac:picMkLst>
            <pc:docMk/>
            <pc:sldMk cId="3437452127" sldId="292"/>
            <ac:picMk id="30" creationId="{3DC0DC3F-44AA-CB2E-32A9-8CAB8EAAF4CD}"/>
          </ac:picMkLst>
        </pc:picChg>
      </pc:sldChg>
      <pc:sldChg chg="add del">
        <pc:chgData name="Mijic, Ana" userId="b98434da-b21d-4030-8a0c-c7620cb8c194" providerId="ADAL" clId="{9F11DEDB-099A-40BA-A73B-B00A23AE45C2}" dt="2024-04-22T11:51:45.076" v="5569"/>
        <pc:sldMkLst>
          <pc:docMk/>
          <pc:sldMk cId="2852423930" sldId="293"/>
        </pc:sldMkLst>
      </pc:sldChg>
      <pc:sldChg chg="addSp delSp modSp add mod delAnim">
        <pc:chgData name="Mijic, Ana" userId="b98434da-b21d-4030-8a0c-c7620cb8c194" providerId="ADAL" clId="{9F11DEDB-099A-40BA-A73B-B00A23AE45C2}" dt="2024-04-22T12:00:54.611" v="5746" actId="207"/>
        <pc:sldMkLst>
          <pc:docMk/>
          <pc:sldMk cId="3696247223" sldId="293"/>
        </pc:sldMkLst>
        <pc:spChg chg="mod">
          <ac:chgData name="Mijic, Ana" userId="b98434da-b21d-4030-8a0c-c7620cb8c194" providerId="ADAL" clId="{9F11DEDB-099A-40BA-A73B-B00A23AE45C2}" dt="2024-04-22T12:00:48.599" v="5744" actId="207"/>
          <ac:spMkLst>
            <pc:docMk/>
            <pc:sldMk cId="3696247223" sldId="293"/>
            <ac:spMk id="14" creationId="{01C43004-2FD9-0223-75F4-6968E34CB9AD}"/>
          </ac:spMkLst>
        </pc:spChg>
        <pc:spChg chg="del">
          <ac:chgData name="Mijic, Ana" userId="b98434da-b21d-4030-8a0c-c7620cb8c194" providerId="ADAL" clId="{9F11DEDB-099A-40BA-A73B-B00A23AE45C2}" dt="2024-04-22T11:59:21.093" v="5727" actId="478"/>
          <ac:spMkLst>
            <pc:docMk/>
            <pc:sldMk cId="3696247223" sldId="293"/>
            <ac:spMk id="17" creationId="{3D3DCA44-4FCA-06AF-34DA-AF24DFFCC158}"/>
          </ac:spMkLst>
        </pc:spChg>
        <pc:spChg chg="del">
          <ac:chgData name="Mijic, Ana" userId="b98434da-b21d-4030-8a0c-c7620cb8c194" providerId="ADAL" clId="{9F11DEDB-099A-40BA-A73B-B00A23AE45C2}" dt="2024-04-22T11:59:21.093" v="5727" actId="478"/>
          <ac:spMkLst>
            <pc:docMk/>
            <pc:sldMk cId="3696247223" sldId="293"/>
            <ac:spMk id="18" creationId="{701F5D24-C418-896F-81E5-3686A80488F9}"/>
          </ac:spMkLst>
        </pc:spChg>
        <pc:spChg chg="del">
          <ac:chgData name="Mijic, Ana" userId="b98434da-b21d-4030-8a0c-c7620cb8c194" providerId="ADAL" clId="{9F11DEDB-099A-40BA-A73B-B00A23AE45C2}" dt="2024-04-22T11:59:41.748" v="5730" actId="478"/>
          <ac:spMkLst>
            <pc:docMk/>
            <pc:sldMk cId="3696247223" sldId="293"/>
            <ac:spMk id="23" creationId="{3A7ACAEB-0228-1051-BD56-DBF604907E09}"/>
          </ac:spMkLst>
        </pc:spChg>
        <pc:spChg chg="del">
          <ac:chgData name="Mijic, Ana" userId="b98434da-b21d-4030-8a0c-c7620cb8c194" providerId="ADAL" clId="{9F11DEDB-099A-40BA-A73B-B00A23AE45C2}" dt="2024-04-22T11:59:26.152" v="5728" actId="478"/>
          <ac:spMkLst>
            <pc:docMk/>
            <pc:sldMk cId="3696247223" sldId="293"/>
            <ac:spMk id="24" creationId="{0808E923-5354-35F2-51B8-12C91EE1C8F1}"/>
          </ac:spMkLst>
        </pc:spChg>
        <pc:spChg chg="mod">
          <ac:chgData name="Mijic, Ana" userId="b98434da-b21d-4030-8a0c-c7620cb8c194" providerId="ADAL" clId="{9F11DEDB-099A-40BA-A73B-B00A23AE45C2}" dt="2024-04-22T12:00:54.611" v="5746" actId="207"/>
          <ac:spMkLst>
            <pc:docMk/>
            <pc:sldMk cId="3696247223" sldId="293"/>
            <ac:spMk id="29" creationId="{CB006ADF-4FC1-F5D3-3A4C-629A8DD51988}"/>
          </ac:spMkLst>
        </pc:spChg>
        <pc:picChg chg="add mod">
          <ac:chgData name="Mijic, Ana" userId="b98434da-b21d-4030-8a0c-c7620cb8c194" providerId="ADAL" clId="{9F11DEDB-099A-40BA-A73B-B00A23AE45C2}" dt="2024-04-22T12:00:35.550" v="5741" actId="14100"/>
          <ac:picMkLst>
            <pc:docMk/>
            <pc:sldMk cId="3696247223" sldId="293"/>
            <ac:picMk id="2" creationId="{ED66256D-5AB9-CD6B-2B9B-36D4F2630FA7}"/>
          </ac:picMkLst>
        </pc:picChg>
        <pc:picChg chg="add mod">
          <ac:chgData name="Mijic, Ana" userId="b98434da-b21d-4030-8a0c-c7620cb8c194" providerId="ADAL" clId="{9F11DEDB-099A-40BA-A73B-B00A23AE45C2}" dt="2024-04-22T12:00:24.312" v="5738" actId="1076"/>
          <ac:picMkLst>
            <pc:docMk/>
            <pc:sldMk cId="3696247223" sldId="293"/>
            <ac:picMk id="5" creationId="{EC5B2F9D-A582-9264-77CB-7B386BFC28EF}"/>
          </ac:picMkLst>
        </pc:picChg>
        <pc:picChg chg="add mod">
          <ac:chgData name="Mijic, Ana" userId="b98434da-b21d-4030-8a0c-c7620cb8c194" providerId="ADAL" clId="{9F11DEDB-099A-40BA-A73B-B00A23AE45C2}" dt="2024-04-22T12:00:14.208" v="5734" actId="1076"/>
          <ac:picMkLst>
            <pc:docMk/>
            <pc:sldMk cId="3696247223" sldId="293"/>
            <ac:picMk id="7" creationId="{DE1BB752-EE2C-2363-1B95-3EF202030C80}"/>
          </ac:picMkLst>
        </pc:picChg>
        <pc:cxnChg chg="ord">
          <ac:chgData name="Mijic, Ana" userId="b98434da-b21d-4030-8a0c-c7620cb8c194" providerId="ADAL" clId="{9F11DEDB-099A-40BA-A73B-B00A23AE45C2}" dt="2024-04-22T11:59:39.689" v="5729" actId="167"/>
          <ac:cxnSpMkLst>
            <pc:docMk/>
            <pc:sldMk cId="3696247223" sldId="293"/>
            <ac:cxnSpMk id="52" creationId="{827D165A-8797-0ED2-CF7F-50A67CD4818B}"/>
          </ac:cxnSpMkLst>
        </pc:cxnChg>
      </pc:sldChg>
      <pc:sldChg chg="add del">
        <pc:chgData name="Mijic, Ana" userId="b98434da-b21d-4030-8a0c-c7620cb8c194" providerId="ADAL" clId="{9F11DEDB-099A-40BA-A73B-B00A23AE45C2}" dt="2024-04-22T12:06:30.571" v="5802" actId="47"/>
        <pc:sldMkLst>
          <pc:docMk/>
          <pc:sldMk cId="200821119" sldId="294"/>
        </pc:sldMkLst>
      </pc:sldChg>
      <pc:sldChg chg="add del">
        <pc:chgData name="Mijic, Ana" userId="b98434da-b21d-4030-8a0c-c7620cb8c194" providerId="ADAL" clId="{9F11DEDB-099A-40BA-A73B-B00A23AE45C2}" dt="2024-04-22T12:23:29.979" v="6405" actId="47"/>
        <pc:sldMkLst>
          <pc:docMk/>
          <pc:sldMk cId="2825136802" sldId="295"/>
        </pc:sldMkLst>
      </pc:sldChg>
      <pc:sldChg chg="addSp delSp modSp add mod modAnim">
        <pc:chgData name="Mijic, Ana" userId="b98434da-b21d-4030-8a0c-c7620cb8c194" providerId="ADAL" clId="{9F11DEDB-099A-40BA-A73B-B00A23AE45C2}" dt="2024-04-22T12:08:58.909" v="5948" actId="1037"/>
        <pc:sldMkLst>
          <pc:docMk/>
          <pc:sldMk cId="2863458435" sldId="296"/>
        </pc:sldMkLst>
        <pc:spChg chg="add mod">
          <ac:chgData name="Mijic, Ana" userId="b98434da-b21d-4030-8a0c-c7620cb8c194" providerId="ADAL" clId="{9F11DEDB-099A-40BA-A73B-B00A23AE45C2}" dt="2024-04-22T12:03:56.365" v="5764"/>
          <ac:spMkLst>
            <pc:docMk/>
            <pc:sldMk cId="2863458435" sldId="296"/>
            <ac:spMk id="8" creationId="{0D812D9F-B8DE-9181-94CA-40D47A29902A}"/>
          </ac:spMkLst>
        </pc:spChg>
        <pc:spChg chg="add mod">
          <ac:chgData name="Mijic, Ana" userId="b98434da-b21d-4030-8a0c-c7620cb8c194" providerId="ADAL" clId="{9F11DEDB-099A-40BA-A73B-B00A23AE45C2}" dt="2024-04-22T12:04:02.666" v="5765"/>
          <ac:spMkLst>
            <pc:docMk/>
            <pc:sldMk cId="2863458435" sldId="296"/>
            <ac:spMk id="9" creationId="{E535C4A9-6E68-9034-0758-8B954E1DA8FC}"/>
          </ac:spMkLst>
        </pc:spChg>
        <pc:spChg chg="add mod">
          <ac:chgData name="Mijic, Ana" userId="b98434da-b21d-4030-8a0c-c7620cb8c194" providerId="ADAL" clId="{9F11DEDB-099A-40BA-A73B-B00A23AE45C2}" dt="2024-04-22T12:04:33.130" v="5771" actId="1076"/>
          <ac:spMkLst>
            <pc:docMk/>
            <pc:sldMk cId="2863458435" sldId="296"/>
            <ac:spMk id="10" creationId="{FFB5FDFF-D16B-A419-3E8D-5CACDD3B6205}"/>
          </ac:spMkLst>
        </pc:spChg>
        <pc:spChg chg="add del mod">
          <ac:chgData name="Mijic, Ana" userId="b98434da-b21d-4030-8a0c-c7620cb8c194" providerId="ADAL" clId="{9F11DEDB-099A-40BA-A73B-B00A23AE45C2}" dt="2024-04-22T12:04:54.486" v="5773" actId="478"/>
          <ac:spMkLst>
            <pc:docMk/>
            <pc:sldMk cId="2863458435" sldId="296"/>
            <ac:spMk id="12" creationId="{02863E90-D449-3C55-41A1-B6D935FA810D}"/>
          </ac:spMkLst>
        </pc:spChg>
        <pc:spChg chg="add mod">
          <ac:chgData name="Mijic, Ana" userId="b98434da-b21d-4030-8a0c-c7620cb8c194" providerId="ADAL" clId="{9F11DEDB-099A-40BA-A73B-B00A23AE45C2}" dt="2024-04-22T12:04:49.882" v="5772"/>
          <ac:spMkLst>
            <pc:docMk/>
            <pc:sldMk cId="2863458435" sldId="296"/>
            <ac:spMk id="13" creationId="{59B91F52-6363-E4F4-26D7-5568D6409255}"/>
          </ac:spMkLst>
        </pc:spChg>
        <pc:spChg chg="add mod">
          <ac:chgData name="Mijic, Ana" userId="b98434da-b21d-4030-8a0c-c7620cb8c194" providerId="ADAL" clId="{9F11DEDB-099A-40BA-A73B-B00A23AE45C2}" dt="2024-04-22T12:04:49.882" v="5772"/>
          <ac:spMkLst>
            <pc:docMk/>
            <pc:sldMk cId="2863458435" sldId="296"/>
            <ac:spMk id="17" creationId="{DC2B9A84-3A0F-062F-6C0F-116A191279D6}"/>
          </ac:spMkLst>
        </pc:spChg>
        <pc:spChg chg="add mod">
          <ac:chgData name="Mijic, Ana" userId="b98434da-b21d-4030-8a0c-c7620cb8c194" providerId="ADAL" clId="{9F11DEDB-099A-40BA-A73B-B00A23AE45C2}" dt="2024-04-22T12:05:51.709" v="5792" actId="1038"/>
          <ac:spMkLst>
            <pc:docMk/>
            <pc:sldMk cId="2863458435" sldId="296"/>
            <ac:spMk id="18" creationId="{62D38C4E-9DFB-0643-BD10-0975AD583EA7}"/>
          </ac:spMkLst>
        </pc:spChg>
        <pc:spChg chg="add mod">
          <ac:chgData name="Mijic, Ana" userId="b98434da-b21d-4030-8a0c-c7620cb8c194" providerId="ADAL" clId="{9F11DEDB-099A-40BA-A73B-B00A23AE45C2}" dt="2024-04-22T12:04:49.882" v="5772"/>
          <ac:spMkLst>
            <pc:docMk/>
            <pc:sldMk cId="2863458435" sldId="296"/>
            <ac:spMk id="23" creationId="{827ED0DD-DA12-AB1A-2AA4-A1EE9570DB31}"/>
          </ac:spMkLst>
        </pc:spChg>
        <pc:spChg chg="add mod">
          <ac:chgData name="Mijic, Ana" userId="b98434da-b21d-4030-8a0c-c7620cb8c194" providerId="ADAL" clId="{9F11DEDB-099A-40BA-A73B-B00A23AE45C2}" dt="2024-04-22T12:05:51.709" v="5792" actId="1038"/>
          <ac:spMkLst>
            <pc:docMk/>
            <pc:sldMk cId="2863458435" sldId="296"/>
            <ac:spMk id="24" creationId="{833615F2-A258-88B0-1771-067EAACB4E37}"/>
          </ac:spMkLst>
        </pc:spChg>
        <pc:spChg chg="add mod">
          <ac:chgData name="Mijic, Ana" userId="b98434da-b21d-4030-8a0c-c7620cb8c194" providerId="ADAL" clId="{9F11DEDB-099A-40BA-A73B-B00A23AE45C2}" dt="2024-04-22T12:04:49.882" v="5772"/>
          <ac:spMkLst>
            <pc:docMk/>
            <pc:sldMk cId="2863458435" sldId="296"/>
            <ac:spMk id="30" creationId="{E0C77F21-75A7-003F-8ED5-7A739B720D32}"/>
          </ac:spMkLst>
        </pc:spChg>
        <pc:spChg chg="add mod">
          <ac:chgData name="Mijic, Ana" userId="b98434da-b21d-4030-8a0c-c7620cb8c194" providerId="ADAL" clId="{9F11DEDB-099A-40BA-A73B-B00A23AE45C2}" dt="2024-04-22T12:05:56.474" v="5801" actId="1038"/>
          <ac:spMkLst>
            <pc:docMk/>
            <pc:sldMk cId="2863458435" sldId="296"/>
            <ac:spMk id="33" creationId="{51AF2138-CDEE-F351-27EB-D22A8064A207}"/>
          </ac:spMkLst>
        </pc:spChg>
        <pc:spChg chg="add mod">
          <ac:chgData name="Mijic, Ana" userId="b98434da-b21d-4030-8a0c-c7620cb8c194" providerId="ADAL" clId="{9F11DEDB-099A-40BA-A73B-B00A23AE45C2}" dt="2024-04-22T12:04:49.882" v="5772"/>
          <ac:spMkLst>
            <pc:docMk/>
            <pc:sldMk cId="2863458435" sldId="296"/>
            <ac:spMk id="34" creationId="{8994BE1E-C626-E143-376D-FD245E6E462C}"/>
          </ac:spMkLst>
        </pc:spChg>
        <pc:spChg chg="add mod">
          <ac:chgData name="Mijic, Ana" userId="b98434da-b21d-4030-8a0c-c7620cb8c194" providerId="ADAL" clId="{9F11DEDB-099A-40BA-A73B-B00A23AE45C2}" dt="2024-04-22T12:04:49.882" v="5772"/>
          <ac:spMkLst>
            <pc:docMk/>
            <pc:sldMk cId="2863458435" sldId="296"/>
            <ac:spMk id="35" creationId="{DCDF346C-4945-AC15-C3FD-E000A82751B9}"/>
          </ac:spMkLst>
        </pc:spChg>
        <pc:spChg chg="add mod">
          <ac:chgData name="Mijic, Ana" userId="b98434da-b21d-4030-8a0c-c7620cb8c194" providerId="ADAL" clId="{9F11DEDB-099A-40BA-A73B-B00A23AE45C2}" dt="2024-04-22T12:04:49.882" v="5772"/>
          <ac:spMkLst>
            <pc:docMk/>
            <pc:sldMk cId="2863458435" sldId="296"/>
            <ac:spMk id="44" creationId="{D200D42B-F709-C67E-E164-C6DAE18139EB}"/>
          </ac:spMkLst>
        </pc:spChg>
        <pc:spChg chg="del">
          <ac:chgData name="Mijic, Ana" userId="b98434da-b21d-4030-8a0c-c7620cb8c194" providerId="ADAL" clId="{9F11DEDB-099A-40BA-A73B-B00A23AE45C2}" dt="2024-04-22T12:04:07.221" v="5766" actId="478"/>
          <ac:spMkLst>
            <pc:docMk/>
            <pc:sldMk cId="2863458435" sldId="296"/>
            <ac:spMk id="45" creationId="{A7EE3F35-5596-C529-3C6C-067286A51728}"/>
          </ac:spMkLst>
        </pc:spChg>
        <pc:spChg chg="add mod">
          <ac:chgData name="Mijic, Ana" userId="b98434da-b21d-4030-8a0c-c7620cb8c194" providerId="ADAL" clId="{9F11DEDB-099A-40BA-A73B-B00A23AE45C2}" dt="2024-04-22T12:08:58.909" v="5948" actId="1037"/>
          <ac:spMkLst>
            <pc:docMk/>
            <pc:sldMk cId="2863458435" sldId="296"/>
            <ac:spMk id="46" creationId="{2577641D-55A4-8FA2-9BFF-535435BF918D}"/>
          </ac:spMkLst>
        </pc:spChg>
        <pc:spChg chg="add mod">
          <ac:chgData name="Mijic, Ana" userId="b98434da-b21d-4030-8a0c-c7620cb8c194" providerId="ADAL" clId="{9F11DEDB-099A-40BA-A73B-B00A23AE45C2}" dt="2024-04-22T12:04:49.882" v="5772"/>
          <ac:spMkLst>
            <pc:docMk/>
            <pc:sldMk cId="2863458435" sldId="296"/>
            <ac:spMk id="48" creationId="{7981E57D-7A6B-4ABC-C2A5-B5511C4FA8F0}"/>
          </ac:spMkLst>
        </pc:spChg>
        <pc:picChg chg="add mod">
          <ac:chgData name="Mijic, Ana" userId="b98434da-b21d-4030-8a0c-c7620cb8c194" providerId="ADAL" clId="{9F11DEDB-099A-40BA-A73B-B00A23AE45C2}" dt="2024-04-22T12:05:13.755" v="5776" actId="1076"/>
          <ac:picMkLst>
            <pc:docMk/>
            <pc:sldMk cId="2863458435" sldId="296"/>
            <ac:picMk id="49" creationId="{00A5E179-9318-C215-3637-928E4BC70BDF}"/>
          </ac:picMkLst>
        </pc:picChg>
        <pc:cxnChg chg="add mod">
          <ac:chgData name="Mijic, Ana" userId="b98434da-b21d-4030-8a0c-c7620cb8c194" providerId="ADAL" clId="{9F11DEDB-099A-40BA-A73B-B00A23AE45C2}" dt="2024-04-22T12:04:49.882" v="5772"/>
          <ac:cxnSpMkLst>
            <pc:docMk/>
            <pc:sldMk cId="2863458435" sldId="296"/>
            <ac:cxnSpMk id="47" creationId="{93B5CFB3-461C-9E50-42FE-B62EEEA776F2}"/>
          </ac:cxnSpMkLst>
        </pc:cxnChg>
      </pc:sldChg>
      <pc:sldChg chg="addSp delSp modSp add mod modAnim">
        <pc:chgData name="Mijic, Ana" userId="b98434da-b21d-4030-8a0c-c7620cb8c194" providerId="ADAL" clId="{9F11DEDB-099A-40BA-A73B-B00A23AE45C2}" dt="2024-04-22T12:22:34.900" v="6399"/>
        <pc:sldMkLst>
          <pc:docMk/>
          <pc:sldMk cId="2345046822" sldId="297"/>
        </pc:sldMkLst>
        <pc:spChg chg="mod">
          <ac:chgData name="Mijic, Ana" userId="b98434da-b21d-4030-8a0c-c7620cb8c194" providerId="ADAL" clId="{9F11DEDB-099A-40BA-A73B-B00A23AE45C2}" dt="2024-04-22T12:06:58.584" v="5804" actId="164"/>
          <ac:spMkLst>
            <pc:docMk/>
            <pc:sldMk cId="2345046822" sldId="297"/>
            <ac:spMk id="3" creationId="{0C112E86-607A-776E-2A76-83C9DA570D6B}"/>
          </ac:spMkLst>
        </pc:spChg>
        <pc:spChg chg="mod">
          <ac:chgData name="Mijic, Ana" userId="b98434da-b21d-4030-8a0c-c7620cb8c194" providerId="ADAL" clId="{9F11DEDB-099A-40BA-A73B-B00A23AE45C2}" dt="2024-04-22T12:06:58.584" v="5804" actId="164"/>
          <ac:spMkLst>
            <pc:docMk/>
            <pc:sldMk cId="2345046822" sldId="297"/>
            <ac:spMk id="4" creationId="{AE868A7A-C672-82DD-DF5F-65C3FCB0D29A}"/>
          </ac:spMkLst>
        </pc:spChg>
        <pc:spChg chg="mod">
          <ac:chgData name="Mijic, Ana" userId="b98434da-b21d-4030-8a0c-c7620cb8c194" providerId="ADAL" clId="{9F11DEDB-099A-40BA-A73B-B00A23AE45C2}" dt="2024-04-22T12:06:58.584" v="5804" actId="164"/>
          <ac:spMkLst>
            <pc:docMk/>
            <pc:sldMk cId="2345046822" sldId="297"/>
            <ac:spMk id="6" creationId="{65E74408-9CF9-324E-A7CC-F795B1B65D93}"/>
          </ac:spMkLst>
        </pc:spChg>
        <pc:spChg chg="add mod">
          <ac:chgData name="Mijic, Ana" userId="b98434da-b21d-4030-8a0c-c7620cb8c194" providerId="ADAL" clId="{9F11DEDB-099A-40BA-A73B-B00A23AE45C2}" dt="2024-04-22T12:20:49.723" v="6366" actId="207"/>
          <ac:spMkLst>
            <pc:docMk/>
            <pc:sldMk cId="2345046822" sldId="297"/>
            <ac:spMk id="9" creationId="{C78755FA-AA50-A225-F167-4C8A6D9D8C4B}"/>
          </ac:spMkLst>
        </pc:spChg>
        <pc:spChg chg="mod">
          <ac:chgData name="Mijic, Ana" userId="b98434da-b21d-4030-8a0c-c7620cb8c194" providerId="ADAL" clId="{9F11DEDB-099A-40BA-A73B-B00A23AE45C2}" dt="2024-04-22T12:09:47.196" v="6066" actId="20577"/>
          <ac:spMkLst>
            <pc:docMk/>
            <pc:sldMk cId="2345046822" sldId="297"/>
            <ac:spMk id="10" creationId="{FFB5FDFF-D16B-A419-3E8D-5CACDD3B6205}"/>
          </ac:spMkLst>
        </pc:spChg>
        <pc:spChg chg="add del mod">
          <ac:chgData name="Mijic, Ana" userId="b98434da-b21d-4030-8a0c-c7620cb8c194" providerId="ADAL" clId="{9F11DEDB-099A-40BA-A73B-B00A23AE45C2}" dt="2024-04-22T12:19:35.163" v="6339" actId="478"/>
          <ac:spMkLst>
            <pc:docMk/>
            <pc:sldMk cId="2345046822" sldId="297"/>
            <ac:spMk id="12" creationId="{0E8A6775-4FD8-FEB6-CA04-8BA3ED207EC1}"/>
          </ac:spMkLst>
        </pc:spChg>
        <pc:spChg chg="mod">
          <ac:chgData name="Mijic, Ana" userId="b98434da-b21d-4030-8a0c-c7620cb8c194" providerId="ADAL" clId="{9F11DEDB-099A-40BA-A73B-B00A23AE45C2}" dt="2024-04-22T12:06:58.584" v="5804" actId="164"/>
          <ac:spMkLst>
            <pc:docMk/>
            <pc:sldMk cId="2345046822" sldId="297"/>
            <ac:spMk id="13" creationId="{59B91F52-6363-E4F4-26D7-5568D6409255}"/>
          </ac:spMkLst>
        </pc:spChg>
        <pc:spChg chg="del mod">
          <ac:chgData name="Mijic, Ana" userId="b98434da-b21d-4030-8a0c-c7620cb8c194" providerId="ADAL" clId="{9F11DEDB-099A-40BA-A73B-B00A23AE45C2}" dt="2024-04-22T12:08:05.804" v="5917" actId="478"/>
          <ac:spMkLst>
            <pc:docMk/>
            <pc:sldMk cId="2345046822" sldId="297"/>
            <ac:spMk id="14" creationId="{01C43004-2FD9-0223-75F4-6968E34CB9AD}"/>
          </ac:spMkLst>
        </pc:spChg>
        <pc:spChg chg="mod">
          <ac:chgData name="Mijic, Ana" userId="b98434da-b21d-4030-8a0c-c7620cb8c194" providerId="ADAL" clId="{9F11DEDB-099A-40BA-A73B-B00A23AE45C2}" dt="2024-04-22T12:06:58.584" v="5804" actId="164"/>
          <ac:spMkLst>
            <pc:docMk/>
            <pc:sldMk cId="2345046822" sldId="297"/>
            <ac:spMk id="16" creationId="{6D0E3480-D10D-EE40-4F22-B4AD109867E0}"/>
          </ac:spMkLst>
        </pc:spChg>
        <pc:spChg chg="mod">
          <ac:chgData name="Mijic, Ana" userId="b98434da-b21d-4030-8a0c-c7620cb8c194" providerId="ADAL" clId="{9F11DEDB-099A-40BA-A73B-B00A23AE45C2}" dt="2024-04-22T12:06:58.584" v="5804" actId="164"/>
          <ac:spMkLst>
            <pc:docMk/>
            <pc:sldMk cId="2345046822" sldId="297"/>
            <ac:spMk id="17" creationId="{DC2B9A84-3A0F-062F-6C0F-116A191279D6}"/>
          </ac:spMkLst>
        </pc:spChg>
        <pc:spChg chg="mod">
          <ac:chgData name="Mijic, Ana" userId="b98434da-b21d-4030-8a0c-c7620cb8c194" providerId="ADAL" clId="{9F11DEDB-099A-40BA-A73B-B00A23AE45C2}" dt="2024-04-22T12:06:58.584" v="5804" actId="164"/>
          <ac:spMkLst>
            <pc:docMk/>
            <pc:sldMk cId="2345046822" sldId="297"/>
            <ac:spMk id="18" creationId="{62D38C4E-9DFB-0643-BD10-0975AD583EA7}"/>
          </ac:spMkLst>
        </pc:spChg>
        <pc:spChg chg="mod">
          <ac:chgData name="Mijic, Ana" userId="b98434da-b21d-4030-8a0c-c7620cb8c194" providerId="ADAL" clId="{9F11DEDB-099A-40BA-A73B-B00A23AE45C2}" dt="2024-04-22T12:06:58.584" v="5804" actId="164"/>
          <ac:spMkLst>
            <pc:docMk/>
            <pc:sldMk cId="2345046822" sldId="297"/>
            <ac:spMk id="19" creationId="{D028D188-2A8A-380E-5BB2-2E6BA4842EE2}"/>
          </ac:spMkLst>
        </pc:spChg>
        <pc:spChg chg="mod">
          <ac:chgData name="Mijic, Ana" userId="b98434da-b21d-4030-8a0c-c7620cb8c194" providerId="ADAL" clId="{9F11DEDB-099A-40BA-A73B-B00A23AE45C2}" dt="2024-04-22T12:06:58.584" v="5804" actId="164"/>
          <ac:spMkLst>
            <pc:docMk/>
            <pc:sldMk cId="2345046822" sldId="297"/>
            <ac:spMk id="20" creationId="{A67E2C97-71F6-CCA2-CDB0-DB13E3504F43}"/>
          </ac:spMkLst>
        </pc:spChg>
        <pc:spChg chg="mod">
          <ac:chgData name="Mijic, Ana" userId="b98434da-b21d-4030-8a0c-c7620cb8c194" providerId="ADAL" clId="{9F11DEDB-099A-40BA-A73B-B00A23AE45C2}" dt="2024-04-22T12:06:58.584" v="5804" actId="164"/>
          <ac:spMkLst>
            <pc:docMk/>
            <pc:sldMk cId="2345046822" sldId="297"/>
            <ac:spMk id="21" creationId="{B7E8E853-222B-8CD0-3CF1-98F527DBB879}"/>
          </ac:spMkLst>
        </pc:spChg>
        <pc:spChg chg="mod">
          <ac:chgData name="Mijic, Ana" userId="b98434da-b21d-4030-8a0c-c7620cb8c194" providerId="ADAL" clId="{9F11DEDB-099A-40BA-A73B-B00A23AE45C2}" dt="2024-04-22T12:06:58.584" v="5804" actId="164"/>
          <ac:spMkLst>
            <pc:docMk/>
            <pc:sldMk cId="2345046822" sldId="297"/>
            <ac:spMk id="22" creationId="{7DABF593-FE5D-23A5-57DC-358375E6DBD7}"/>
          </ac:spMkLst>
        </pc:spChg>
        <pc:spChg chg="mod">
          <ac:chgData name="Mijic, Ana" userId="b98434da-b21d-4030-8a0c-c7620cb8c194" providerId="ADAL" clId="{9F11DEDB-099A-40BA-A73B-B00A23AE45C2}" dt="2024-04-22T12:06:58.584" v="5804" actId="164"/>
          <ac:spMkLst>
            <pc:docMk/>
            <pc:sldMk cId="2345046822" sldId="297"/>
            <ac:spMk id="23" creationId="{827ED0DD-DA12-AB1A-2AA4-A1EE9570DB31}"/>
          </ac:spMkLst>
        </pc:spChg>
        <pc:spChg chg="mod">
          <ac:chgData name="Mijic, Ana" userId="b98434da-b21d-4030-8a0c-c7620cb8c194" providerId="ADAL" clId="{9F11DEDB-099A-40BA-A73B-B00A23AE45C2}" dt="2024-04-22T12:06:58.584" v="5804" actId="164"/>
          <ac:spMkLst>
            <pc:docMk/>
            <pc:sldMk cId="2345046822" sldId="297"/>
            <ac:spMk id="24" creationId="{833615F2-A258-88B0-1771-067EAACB4E37}"/>
          </ac:spMkLst>
        </pc:spChg>
        <pc:spChg chg="mod">
          <ac:chgData name="Mijic, Ana" userId="b98434da-b21d-4030-8a0c-c7620cb8c194" providerId="ADAL" clId="{9F11DEDB-099A-40BA-A73B-B00A23AE45C2}" dt="2024-04-22T12:06:58.584" v="5804" actId="164"/>
          <ac:spMkLst>
            <pc:docMk/>
            <pc:sldMk cId="2345046822" sldId="297"/>
            <ac:spMk id="25" creationId="{52C26EFA-258C-3D19-B38B-070B3994E60C}"/>
          </ac:spMkLst>
        </pc:spChg>
        <pc:spChg chg="mod">
          <ac:chgData name="Mijic, Ana" userId="b98434da-b21d-4030-8a0c-c7620cb8c194" providerId="ADAL" clId="{9F11DEDB-099A-40BA-A73B-B00A23AE45C2}" dt="2024-04-22T12:06:58.584" v="5804" actId="164"/>
          <ac:spMkLst>
            <pc:docMk/>
            <pc:sldMk cId="2345046822" sldId="297"/>
            <ac:spMk id="26" creationId="{64825D3F-2D15-8E63-F529-4D733A5BE925}"/>
          </ac:spMkLst>
        </pc:spChg>
        <pc:spChg chg="mod">
          <ac:chgData name="Mijic, Ana" userId="b98434da-b21d-4030-8a0c-c7620cb8c194" providerId="ADAL" clId="{9F11DEDB-099A-40BA-A73B-B00A23AE45C2}" dt="2024-04-22T12:06:58.584" v="5804" actId="164"/>
          <ac:spMkLst>
            <pc:docMk/>
            <pc:sldMk cId="2345046822" sldId="297"/>
            <ac:spMk id="27" creationId="{2BBB7576-D7AF-5385-E428-A81458FDF943}"/>
          </ac:spMkLst>
        </pc:spChg>
        <pc:spChg chg="mod">
          <ac:chgData name="Mijic, Ana" userId="b98434da-b21d-4030-8a0c-c7620cb8c194" providerId="ADAL" clId="{9F11DEDB-099A-40BA-A73B-B00A23AE45C2}" dt="2024-04-22T12:06:58.584" v="5804" actId="164"/>
          <ac:spMkLst>
            <pc:docMk/>
            <pc:sldMk cId="2345046822" sldId="297"/>
            <ac:spMk id="28" creationId="{3806AEF4-9467-173B-6197-5B1E983D873D}"/>
          </ac:spMkLst>
        </pc:spChg>
        <pc:spChg chg="del mod">
          <ac:chgData name="Mijic, Ana" userId="b98434da-b21d-4030-8a0c-c7620cb8c194" providerId="ADAL" clId="{9F11DEDB-099A-40BA-A73B-B00A23AE45C2}" dt="2024-04-22T12:08:09.147" v="5918" actId="478"/>
          <ac:spMkLst>
            <pc:docMk/>
            <pc:sldMk cId="2345046822" sldId="297"/>
            <ac:spMk id="29" creationId="{CB006ADF-4FC1-F5D3-3A4C-629A8DD51988}"/>
          </ac:spMkLst>
        </pc:spChg>
        <pc:spChg chg="mod">
          <ac:chgData name="Mijic, Ana" userId="b98434da-b21d-4030-8a0c-c7620cb8c194" providerId="ADAL" clId="{9F11DEDB-099A-40BA-A73B-B00A23AE45C2}" dt="2024-04-22T12:06:58.584" v="5804" actId="164"/>
          <ac:spMkLst>
            <pc:docMk/>
            <pc:sldMk cId="2345046822" sldId="297"/>
            <ac:spMk id="30" creationId="{E0C77F21-75A7-003F-8ED5-7A739B720D32}"/>
          </ac:spMkLst>
        </pc:spChg>
        <pc:spChg chg="mod">
          <ac:chgData name="Mijic, Ana" userId="b98434da-b21d-4030-8a0c-c7620cb8c194" providerId="ADAL" clId="{9F11DEDB-099A-40BA-A73B-B00A23AE45C2}" dt="2024-04-22T12:06:58.584" v="5804" actId="164"/>
          <ac:spMkLst>
            <pc:docMk/>
            <pc:sldMk cId="2345046822" sldId="297"/>
            <ac:spMk id="31" creationId="{7F2748FB-F593-5AAB-73FC-3D7F7517D9F2}"/>
          </ac:spMkLst>
        </pc:spChg>
        <pc:spChg chg="mod">
          <ac:chgData name="Mijic, Ana" userId="b98434da-b21d-4030-8a0c-c7620cb8c194" providerId="ADAL" clId="{9F11DEDB-099A-40BA-A73B-B00A23AE45C2}" dt="2024-04-22T12:06:58.584" v="5804" actId="164"/>
          <ac:spMkLst>
            <pc:docMk/>
            <pc:sldMk cId="2345046822" sldId="297"/>
            <ac:spMk id="32" creationId="{B7336673-B09C-CD7E-9B41-0A1B27C172E3}"/>
          </ac:spMkLst>
        </pc:spChg>
        <pc:spChg chg="mod">
          <ac:chgData name="Mijic, Ana" userId="b98434da-b21d-4030-8a0c-c7620cb8c194" providerId="ADAL" clId="{9F11DEDB-099A-40BA-A73B-B00A23AE45C2}" dt="2024-04-22T12:06:58.584" v="5804" actId="164"/>
          <ac:spMkLst>
            <pc:docMk/>
            <pc:sldMk cId="2345046822" sldId="297"/>
            <ac:spMk id="33" creationId="{51AF2138-CDEE-F351-27EB-D22A8064A207}"/>
          </ac:spMkLst>
        </pc:spChg>
        <pc:spChg chg="mod">
          <ac:chgData name="Mijic, Ana" userId="b98434da-b21d-4030-8a0c-c7620cb8c194" providerId="ADAL" clId="{9F11DEDB-099A-40BA-A73B-B00A23AE45C2}" dt="2024-04-22T12:06:58.584" v="5804" actId="164"/>
          <ac:spMkLst>
            <pc:docMk/>
            <pc:sldMk cId="2345046822" sldId="297"/>
            <ac:spMk id="34" creationId="{8994BE1E-C626-E143-376D-FD245E6E462C}"/>
          </ac:spMkLst>
        </pc:spChg>
        <pc:spChg chg="mod">
          <ac:chgData name="Mijic, Ana" userId="b98434da-b21d-4030-8a0c-c7620cb8c194" providerId="ADAL" clId="{9F11DEDB-099A-40BA-A73B-B00A23AE45C2}" dt="2024-04-22T12:06:58.584" v="5804" actId="164"/>
          <ac:spMkLst>
            <pc:docMk/>
            <pc:sldMk cId="2345046822" sldId="297"/>
            <ac:spMk id="35" creationId="{DCDF346C-4945-AC15-C3FD-E000A82751B9}"/>
          </ac:spMkLst>
        </pc:spChg>
        <pc:spChg chg="mod">
          <ac:chgData name="Mijic, Ana" userId="b98434da-b21d-4030-8a0c-c7620cb8c194" providerId="ADAL" clId="{9F11DEDB-099A-40BA-A73B-B00A23AE45C2}" dt="2024-04-22T12:06:58.584" v="5804" actId="164"/>
          <ac:spMkLst>
            <pc:docMk/>
            <pc:sldMk cId="2345046822" sldId="297"/>
            <ac:spMk id="36" creationId="{3E9858E4-39BB-9A09-BCB6-301693775754}"/>
          </ac:spMkLst>
        </pc:spChg>
        <pc:spChg chg="mod">
          <ac:chgData name="Mijic, Ana" userId="b98434da-b21d-4030-8a0c-c7620cb8c194" providerId="ADAL" clId="{9F11DEDB-099A-40BA-A73B-B00A23AE45C2}" dt="2024-04-22T12:06:58.584" v="5804" actId="164"/>
          <ac:spMkLst>
            <pc:docMk/>
            <pc:sldMk cId="2345046822" sldId="297"/>
            <ac:spMk id="37" creationId="{3619D9F7-8C45-3DF7-8697-0D5918B050C6}"/>
          </ac:spMkLst>
        </pc:spChg>
        <pc:spChg chg="mod">
          <ac:chgData name="Mijic, Ana" userId="b98434da-b21d-4030-8a0c-c7620cb8c194" providerId="ADAL" clId="{9F11DEDB-099A-40BA-A73B-B00A23AE45C2}" dt="2024-04-22T12:06:58.584" v="5804" actId="164"/>
          <ac:spMkLst>
            <pc:docMk/>
            <pc:sldMk cId="2345046822" sldId="297"/>
            <ac:spMk id="38" creationId="{CF49EB48-A4D3-D6C9-A73C-8513ACC99417}"/>
          </ac:spMkLst>
        </pc:spChg>
        <pc:spChg chg="mod">
          <ac:chgData name="Mijic, Ana" userId="b98434da-b21d-4030-8a0c-c7620cb8c194" providerId="ADAL" clId="{9F11DEDB-099A-40BA-A73B-B00A23AE45C2}" dt="2024-04-22T12:06:58.584" v="5804" actId="164"/>
          <ac:spMkLst>
            <pc:docMk/>
            <pc:sldMk cId="2345046822" sldId="297"/>
            <ac:spMk id="39" creationId="{1AFDFAC8-9CF2-7C2A-E1CF-299D047473D1}"/>
          </ac:spMkLst>
        </pc:spChg>
        <pc:spChg chg="mod">
          <ac:chgData name="Mijic, Ana" userId="b98434da-b21d-4030-8a0c-c7620cb8c194" providerId="ADAL" clId="{9F11DEDB-099A-40BA-A73B-B00A23AE45C2}" dt="2024-04-22T12:06:58.584" v="5804" actId="164"/>
          <ac:spMkLst>
            <pc:docMk/>
            <pc:sldMk cId="2345046822" sldId="297"/>
            <ac:spMk id="40" creationId="{BE08ED2B-A3D9-BEFE-90FF-0C682EE43903}"/>
          </ac:spMkLst>
        </pc:spChg>
        <pc:spChg chg="mod">
          <ac:chgData name="Mijic, Ana" userId="b98434da-b21d-4030-8a0c-c7620cb8c194" providerId="ADAL" clId="{9F11DEDB-099A-40BA-A73B-B00A23AE45C2}" dt="2024-04-22T12:06:58.584" v="5804" actId="164"/>
          <ac:spMkLst>
            <pc:docMk/>
            <pc:sldMk cId="2345046822" sldId="297"/>
            <ac:spMk id="41" creationId="{04143F6F-56B3-50E6-7962-B30CDA50C4BD}"/>
          </ac:spMkLst>
        </pc:spChg>
        <pc:spChg chg="mod">
          <ac:chgData name="Mijic, Ana" userId="b98434da-b21d-4030-8a0c-c7620cb8c194" providerId="ADAL" clId="{9F11DEDB-099A-40BA-A73B-B00A23AE45C2}" dt="2024-04-22T12:06:58.584" v="5804" actId="164"/>
          <ac:spMkLst>
            <pc:docMk/>
            <pc:sldMk cId="2345046822" sldId="297"/>
            <ac:spMk id="42" creationId="{080E95BC-2D4B-D37D-0A2F-2244D6EF0897}"/>
          </ac:spMkLst>
        </pc:spChg>
        <pc:spChg chg="mod">
          <ac:chgData name="Mijic, Ana" userId="b98434da-b21d-4030-8a0c-c7620cb8c194" providerId="ADAL" clId="{9F11DEDB-099A-40BA-A73B-B00A23AE45C2}" dt="2024-04-22T12:06:58.584" v="5804" actId="164"/>
          <ac:spMkLst>
            <pc:docMk/>
            <pc:sldMk cId="2345046822" sldId="297"/>
            <ac:spMk id="43" creationId="{E9B8B842-5039-4CEB-E2D7-8A3847443BC9}"/>
          </ac:spMkLst>
        </pc:spChg>
        <pc:spChg chg="mod">
          <ac:chgData name="Mijic, Ana" userId="b98434da-b21d-4030-8a0c-c7620cb8c194" providerId="ADAL" clId="{9F11DEDB-099A-40BA-A73B-B00A23AE45C2}" dt="2024-04-22T12:06:58.584" v="5804" actId="164"/>
          <ac:spMkLst>
            <pc:docMk/>
            <pc:sldMk cId="2345046822" sldId="297"/>
            <ac:spMk id="44" creationId="{D200D42B-F709-C67E-E164-C6DAE18139EB}"/>
          </ac:spMkLst>
        </pc:spChg>
        <pc:spChg chg="mod">
          <ac:chgData name="Mijic, Ana" userId="b98434da-b21d-4030-8a0c-c7620cb8c194" providerId="ADAL" clId="{9F11DEDB-099A-40BA-A73B-B00A23AE45C2}" dt="2024-04-22T12:08:47.722" v="5932" actId="1037"/>
          <ac:spMkLst>
            <pc:docMk/>
            <pc:sldMk cId="2345046822" sldId="297"/>
            <ac:spMk id="46" creationId="{2577641D-55A4-8FA2-9BFF-535435BF918D}"/>
          </ac:spMkLst>
        </pc:spChg>
        <pc:spChg chg="mod">
          <ac:chgData name="Mijic, Ana" userId="b98434da-b21d-4030-8a0c-c7620cb8c194" providerId="ADAL" clId="{9F11DEDB-099A-40BA-A73B-B00A23AE45C2}" dt="2024-04-22T12:06:58.584" v="5804" actId="164"/>
          <ac:spMkLst>
            <pc:docMk/>
            <pc:sldMk cId="2345046822" sldId="297"/>
            <ac:spMk id="48" creationId="{7981E57D-7A6B-4ABC-C2A5-B5511C4FA8F0}"/>
          </ac:spMkLst>
        </pc:spChg>
        <pc:spChg chg="mod">
          <ac:chgData name="Mijic, Ana" userId="b98434da-b21d-4030-8a0c-c7620cb8c194" providerId="ADAL" clId="{9F11DEDB-099A-40BA-A73B-B00A23AE45C2}" dt="2024-04-22T12:06:58.584" v="5804" actId="164"/>
          <ac:spMkLst>
            <pc:docMk/>
            <pc:sldMk cId="2345046822" sldId="297"/>
            <ac:spMk id="50" creationId="{5299457A-9675-B01F-0E29-1A96201E56EF}"/>
          </ac:spMkLst>
        </pc:spChg>
        <pc:spChg chg="mod">
          <ac:chgData name="Mijic, Ana" userId="b98434da-b21d-4030-8a0c-c7620cb8c194" providerId="ADAL" clId="{9F11DEDB-099A-40BA-A73B-B00A23AE45C2}" dt="2024-04-22T12:06:58.584" v="5804" actId="164"/>
          <ac:spMkLst>
            <pc:docMk/>
            <pc:sldMk cId="2345046822" sldId="297"/>
            <ac:spMk id="51" creationId="{1E06D2D3-36E4-DA54-3937-3EDDE3B2D55F}"/>
          </ac:spMkLst>
        </pc:spChg>
        <pc:spChg chg="mod">
          <ac:chgData name="Mijic, Ana" userId="b98434da-b21d-4030-8a0c-c7620cb8c194" providerId="ADAL" clId="{9F11DEDB-099A-40BA-A73B-B00A23AE45C2}" dt="2024-04-22T12:06:58.584" v="5804" actId="164"/>
          <ac:spMkLst>
            <pc:docMk/>
            <pc:sldMk cId="2345046822" sldId="297"/>
            <ac:spMk id="55" creationId="{4A798A23-0D56-34D5-F460-93E606A27EED}"/>
          </ac:spMkLst>
        </pc:spChg>
        <pc:spChg chg="mod">
          <ac:chgData name="Mijic, Ana" userId="b98434da-b21d-4030-8a0c-c7620cb8c194" providerId="ADAL" clId="{9F11DEDB-099A-40BA-A73B-B00A23AE45C2}" dt="2024-04-22T12:06:58.584" v="5804" actId="164"/>
          <ac:spMkLst>
            <pc:docMk/>
            <pc:sldMk cId="2345046822" sldId="297"/>
            <ac:spMk id="56" creationId="{14757C3F-E736-7747-6F01-A7125002E553}"/>
          </ac:spMkLst>
        </pc:spChg>
        <pc:spChg chg="add mod">
          <ac:chgData name="Mijic, Ana" userId="b98434da-b21d-4030-8a0c-c7620cb8c194" providerId="ADAL" clId="{9F11DEDB-099A-40BA-A73B-B00A23AE45C2}" dt="2024-04-22T12:20:19.306" v="6347" actId="1076"/>
          <ac:spMkLst>
            <pc:docMk/>
            <pc:sldMk cId="2345046822" sldId="297"/>
            <ac:spMk id="60" creationId="{799BADCD-E546-BCAC-10C0-E344100DE9D3}"/>
          </ac:spMkLst>
        </pc:spChg>
        <pc:spChg chg="add mod">
          <ac:chgData name="Mijic, Ana" userId="b98434da-b21d-4030-8a0c-c7620cb8c194" providerId="ADAL" clId="{9F11DEDB-099A-40BA-A73B-B00A23AE45C2}" dt="2024-04-22T12:20:19.306" v="6347" actId="1076"/>
          <ac:spMkLst>
            <pc:docMk/>
            <pc:sldMk cId="2345046822" sldId="297"/>
            <ac:spMk id="61" creationId="{FC78540B-0A04-BA35-1ACC-9751D4D2BE3B}"/>
          </ac:spMkLst>
        </pc:spChg>
        <pc:spChg chg="add del mod">
          <ac:chgData name="Mijic, Ana" userId="b98434da-b21d-4030-8a0c-c7620cb8c194" providerId="ADAL" clId="{9F11DEDB-099A-40BA-A73B-B00A23AE45C2}" dt="2024-04-22T12:22:33.964" v="6398" actId="478"/>
          <ac:spMkLst>
            <pc:docMk/>
            <pc:sldMk cId="2345046822" sldId="297"/>
            <ac:spMk id="62" creationId="{719910B6-53B3-49E3-806B-F819453C9FC1}"/>
          </ac:spMkLst>
        </pc:spChg>
        <pc:spChg chg="add mod">
          <ac:chgData name="Mijic, Ana" userId="b98434da-b21d-4030-8a0c-c7620cb8c194" providerId="ADAL" clId="{9F11DEDB-099A-40BA-A73B-B00A23AE45C2}" dt="2024-04-22T12:20:19.306" v="6347" actId="1076"/>
          <ac:spMkLst>
            <pc:docMk/>
            <pc:sldMk cId="2345046822" sldId="297"/>
            <ac:spMk id="63" creationId="{508A859C-BA09-CF44-5E88-6EAB38A70C4F}"/>
          </ac:spMkLst>
        </pc:spChg>
        <pc:spChg chg="add mod">
          <ac:chgData name="Mijic, Ana" userId="b98434da-b21d-4030-8a0c-c7620cb8c194" providerId="ADAL" clId="{9F11DEDB-099A-40BA-A73B-B00A23AE45C2}" dt="2024-04-22T12:22:34.900" v="6399"/>
          <ac:spMkLst>
            <pc:docMk/>
            <pc:sldMk cId="2345046822" sldId="297"/>
            <ac:spMk id="64" creationId="{9B6E7653-9977-E22B-DF87-A021230E1574}"/>
          </ac:spMkLst>
        </pc:spChg>
        <pc:grpChg chg="add mod">
          <ac:chgData name="Mijic, Ana" userId="b98434da-b21d-4030-8a0c-c7620cb8c194" providerId="ADAL" clId="{9F11DEDB-099A-40BA-A73B-B00A23AE45C2}" dt="2024-04-22T12:06:58.584" v="5804" actId="164"/>
          <ac:grpSpMkLst>
            <pc:docMk/>
            <pc:sldMk cId="2345046822" sldId="297"/>
            <ac:grpSpMk id="8" creationId="{426DDD45-9838-D152-7873-018F18D98729}"/>
          </ac:grpSpMkLst>
        </pc:grpChg>
        <pc:picChg chg="mod">
          <ac:chgData name="Mijic, Ana" userId="b98434da-b21d-4030-8a0c-c7620cb8c194" providerId="ADAL" clId="{9F11DEDB-099A-40BA-A73B-B00A23AE45C2}" dt="2024-04-22T12:06:58.584" v="5804" actId="164"/>
          <ac:picMkLst>
            <pc:docMk/>
            <pc:sldMk cId="2345046822" sldId="297"/>
            <ac:picMk id="2" creationId="{ED66256D-5AB9-CD6B-2B9B-36D4F2630FA7}"/>
          </ac:picMkLst>
        </pc:picChg>
        <pc:picChg chg="mod">
          <ac:chgData name="Mijic, Ana" userId="b98434da-b21d-4030-8a0c-c7620cb8c194" providerId="ADAL" clId="{9F11DEDB-099A-40BA-A73B-B00A23AE45C2}" dt="2024-04-22T12:06:58.584" v="5804" actId="164"/>
          <ac:picMkLst>
            <pc:docMk/>
            <pc:sldMk cId="2345046822" sldId="297"/>
            <ac:picMk id="5" creationId="{EC5B2F9D-A582-9264-77CB-7B386BFC28EF}"/>
          </ac:picMkLst>
        </pc:picChg>
        <pc:picChg chg="mod">
          <ac:chgData name="Mijic, Ana" userId="b98434da-b21d-4030-8a0c-c7620cb8c194" providerId="ADAL" clId="{9F11DEDB-099A-40BA-A73B-B00A23AE45C2}" dt="2024-04-22T12:06:58.584" v="5804" actId="164"/>
          <ac:picMkLst>
            <pc:docMk/>
            <pc:sldMk cId="2345046822" sldId="297"/>
            <ac:picMk id="7" creationId="{DE1BB752-EE2C-2363-1B95-3EF202030C80}"/>
          </ac:picMkLst>
        </pc:picChg>
        <pc:picChg chg="add mod">
          <ac:chgData name="Mijic, Ana" userId="b98434da-b21d-4030-8a0c-c7620cb8c194" providerId="ADAL" clId="{9F11DEDB-099A-40BA-A73B-B00A23AE45C2}" dt="2024-04-22T12:20:19.306" v="6347" actId="1076"/>
          <ac:picMkLst>
            <pc:docMk/>
            <pc:sldMk cId="2345046822" sldId="297"/>
            <ac:picMk id="45" creationId="{4B8D0266-B51F-7C80-C998-631C8822365F}"/>
          </ac:picMkLst>
        </pc:picChg>
        <pc:picChg chg="mod">
          <ac:chgData name="Mijic, Ana" userId="b98434da-b21d-4030-8a0c-c7620cb8c194" providerId="ADAL" clId="{9F11DEDB-099A-40BA-A73B-B00A23AE45C2}" dt="2024-04-22T12:06:58.584" v="5804" actId="164"/>
          <ac:picMkLst>
            <pc:docMk/>
            <pc:sldMk cId="2345046822" sldId="297"/>
            <ac:picMk id="49" creationId="{00A5E179-9318-C215-3637-928E4BC70BDF}"/>
          </ac:picMkLst>
        </pc:picChg>
        <pc:picChg chg="add mod">
          <ac:chgData name="Mijic, Ana" userId="b98434da-b21d-4030-8a0c-c7620cb8c194" providerId="ADAL" clId="{9F11DEDB-099A-40BA-A73B-B00A23AE45C2}" dt="2024-04-22T12:20:19.306" v="6347" actId="1076"/>
          <ac:picMkLst>
            <pc:docMk/>
            <pc:sldMk cId="2345046822" sldId="297"/>
            <ac:picMk id="53" creationId="{73F89B6E-C63C-1B28-934A-406A67E76F50}"/>
          </ac:picMkLst>
        </pc:picChg>
        <pc:picChg chg="add mod">
          <ac:chgData name="Mijic, Ana" userId="b98434da-b21d-4030-8a0c-c7620cb8c194" providerId="ADAL" clId="{9F11DEDB-099A-40BA-A73B-B00A23AE45C2}" dt="2024-04-22T12:20:19.306" v="6347" actId="1076"/>
          <ac:picMkLst>
            <pc:docMk/>
            <pc:sldMk cId="2345046822" sldId="297"/>
            <ac:picMk id="54" creationId="{99391F9C-862A-90EF-05AC-E1BDC084F798}"/>
          </ac:picMkLst>
        </pc:picChg>
        <pc:cxnChg chg="mod">
          <ac:chgData name="Mijic, Ana" userId="b98434da-b21d-4030-8a0c-c7620cb8c194" providerId="ADAL" clId="{9F11DEDB-099A-40BA-A73B-B00A23AE45C2}" dt="2024-04-22T12:06:58.584" v="5804" actId="164"/>
          <ac:cxnSpMkLst>
            <pc:docMk/>
            <pc:sldMk cId="2345046822" sldId="297"/>
            <ac:cxnSpMk id="11" creationId="{2F68C4F4-3D57-DC32-CBD9-5A4311A99295}"/>
          </ac:cxnSpMkLst>
        </pc:cxnChg>
        <pc:cxnChg chg="mod">
          <ac:chgData name="Mijic, Ana" userId="b98434da-b21d-4030-8a0c-c7620cb8c194" providerId="ADAL" clId="{9F11DEDB-099A-40BA-A73B-B00A23AE45C2}" dt="2024-04-22T12:06:58.584" v="5804" actId="164"/>
          <ac:cxnSpMkLst>
            <pc:docMk/>
            <pc:sldMk cId="2345046822" sldId="297"/>
            <ac:cxnSpMk id="47" creationId="{93B5CFB3-461C-9E50-42FE-B62EEEA776F2}"/>
          </ac:cxnSpMkLst>
        </pc:cxnChg>
        <pc:cxnChg chg="mod">
          <ac:chgData name="Mijic, Ana" userId="b98434da-b21d-4030-8a0c-c7620cb8c194" providerId="ADAL" clId="{9F11DEDB-099A-40BA-A73B-B00A23AE45C2}" dt="2024-04-22T12:06:58.584" v="5804" actId="164"/>
          <ac:cxnSpMkLst>
            <pc:docMk/>
            <pc:sldMk cId="2345046822" sldId="297"/>
            <ac:cxnSpMk id="52" creationId="{827D165A-8797-0ED2-CF7F-50A67CD4818B}"/>
          </ac:cxnSpMkLst>
        </pc:cxnChg>
        <pc:cxnChg chg="add mod">
          <ac:chgData name="Mijic, Ana" userId="b98434da-b21d-4030-8a0c-c7620cb8c194" providerId="ADAL" clId="{9F11DEDB-099A-40BA-A73B-B00A23AE45C2}" dt="2024-04-22T12:20:19.306" v="6347" actId="1076"/>
          <ac:cxnSpMkLst>
            <pc:docMk/>
            <pc:sldMk cId="2345046822" sldId="297"/>
            <ac:cxnSpMk id="57" creationId="{28AB9C76-E78D-7BFF-8879-F8D54337CCA0}"/>
          </ac:cxnSpMkLst>
        </pc:cxnChg>
        <pc:cxnChg chg="add mod">
          <ac:chgData name="Mijic, Ana" userId="b98434da-b21d-4030-8a0c-c7620cb8c194" providerId="ADAL" clId="{9F11DEDB-099A-40BA-A73B-B00A23AE45C2}" dt="2024-04-22T12:20:19.306" v="6347" actId="1076"/>
          <ac:cxnSpMkLst>
            <pc:docMk/>
            <pc:sldMk cId="2345046822" sldId="297"/>
            <ac:cxnSpMk id="58" creationId="{3461F9AA-F2F2-C624-F5F7-E677DAD98B9A}"/>
          </ac:cxnSpMkLst>
        </pc:cxnChg>
        <pc:cxnChg chg="add mod">
          <ac:chgData name="Mijic, Ana" userId="b98434da-b21d-4030-8a0c-c7620cb8c194" providerId="ADAL" clId="{9F11DEDB-099A-40BA-A73B-B00A23AE45C2}" dt="2024-04-22T12:20:19.306" v="6347" actId="1076"/>
          <ac:cxnSpMkLst>
            <pc:docMk/>
            <pc:sldMk cId="2345046822" sldId="297"/>
            <ac:cxnSpMk id="59" creationId="{9997DEDC-4BB0-9745-73C2-19A6BA6AD115}"/>
          </ac:cxnSpMkLst>
        </pc:cxnChg>
        <pc:cxnChg chg="mod">
          <ac:chgData name="Mijic, Ana" userId="b98434da-b21d-4030-8a0c-c7620cb8c194" providerId="ADAL" clId="{9F11DEDB-099A-40BA-A73B-B00A23AE45C2}" dt="2024-04-22T12:06:58.584" v="5804" actId="164"/>
          <ac:cxnSpMkLst>
            <pc:docMk/>
            <pc:sldMk cId="2345046822" sldId="297"/>
            <ac:cxnSpMk id="113" creationId="{61FAC73B-0A34-5172-1849-E1DCE5216DC7}"/>
          </ac:cxnSpMkLst>
        </pc:cxnChg>
      </pc:sldChg>
      <pc:sldChg chg="addSp delSp modSp add mod">
        <pc:chgData name="Mijic, Ana" userId="b98434da-b21d-4030-8a0c-c7620cb8c194" providerId="ADAL" clId="{9F11DEDB-099A-40BA-A73B-B00A23AE45C2}" dt="2024-04-22T12:22:45.330" v="6400" actId="1076"/>
        <pc:sldMkLst>
          <pc:docMk/>
          <pc:sldMk cId="299599294" sldId="298"/>
        </pc:sldMkLst>
        <pc:spChg chg="mod">
          <ac:chgData name="Mijic, Ana" userId="b98434da-b21d-4030-8a0c-c7620cb8c194" providerId="ADAL" clId="{9F11DEDB-099A-40BA-A73B-B00A23AE45C2}" dt="2024-04-22T12:22:29.330" v="6397" actId="1076"/>
          <ac:spMkLst>
            <pc:docMk/>
            <pc:sldMk cId="299599294" sldId="298"/>
            <ac:spMk id="62" creationId="{719910B6-53B3-49E3-806B-F819453C9FC1}"/>
          </ac:spMkLst>
        </pc:spChg>
        <pc:spChg chg="add mod">
          <ac:chgData name="Mijic, Ana" userId="b98434da-b21d-4030-8a0c-c7620cb8c194" providerId="ADAL" clId="{9F11DEDB-099A-40BA-A73B-B00A23AE45C2}" dt="2024-04-22T12:21:34.163" v="6370" actId="1076"/>
          <ac:spMkLst>
            <pc:docMk/>
            <pc:sldMk cId="299599294" sldId="298"/>
            <ac:spMk id="65" creationId="{497F3025-19A7-8691-5550-E1B1901626AE}"/>
          </ac:spMkLst>
        </pc:spChg>
        <pc:spChg chg="add mod">
          <ac:chgData name="Mijic, Ana" userId="b98434da-b21d-4030-8a0c-c7620cb8c194" providerId="ADAL" clId="{9F11DEDB-099A-40BA-A73B-B00A23AE45C2}" dt="2024-04-22T12:21:39.864" v="6375" actId="20577"/>
          <ac:spMkLst>
            <pc:docMk/>
            <pc:sldMk cId="299599294" sldId="298"/>
            <ac:spMk id="66" creationId="{CB1F6BE1-7D27-F4AC-8FE0-008BA2621A48}"/>
          </ac:spMkLst>
        </pc:spChg>
        <pc:picChg chg="add mod">
          <ac:chgData name="Mijic, Ana" userId="b98434da-b21d-4030-8a0c-c7620cb8c194" providerId="ADAL" clId="{9F11DEDB-099A-40BA-A73B-B00A23AE45C2}" dt="2024-04-22T12:22:24.683" v="6396" actId="1076"/>
          <ac:picMkLst>
            <pc:docMk/>
            <pc:sldMk cId="299599294" sldId="298"/>
            <ac:picMk id="12" creationId="{842B7F29-AF45-620A-D2EE-46007CEFC5D2}"/>
          </ac:picMkLst>
        </pc:picChg>
        <pc:cxnChg chg="add del mod">
          <ac:chgData name="Mijic, Ana" userId="b98434da-b21d-4030-8a0c-c7620cb8c194" providerId="ADAL" clId="{9F11DEDB-099A-40BA-A73B-B00A23AE45C2}" dt="2024-04-22T12:22:09.946" v="6392" actId="478"/>
          <ac:cxnSpMkLst>
            <pc:docMk/>
            <pc:sldMk cId="299599294" sldId="298"/>
            <ac:cxnSpMk id="14" creationId="{C09AB66C-D740-08BD-923D-1105FA73B132}"/>
          </ac:cxnSpMkLst>
        </pc:cxnChg>
        <pc:cxnChg chg="add del mod">
          <ac:chgData name="Mijic, Ana" userId="b98434da-b21d-4030-8a0c-c7620cb8c194" providerId="ADAL" clId="{9F11DEDB-099A-40BA-A73B-B00A23AE45C2}" dt="2024-04-22T12:22:09.946" v="6392" actId="478"/>
          <ac:cxnSpMkLst>
            <pc:docMk/>
            <pc:sldMk cId="299599294" sldId="298"/>
            <ac:cxnSpMk id="29" creationId="{40048445-F0B7-342D-9A64-20A87733CA86}"/>
          </ac:cxnSpMkLst>
        </pc:cxnChg>
        <pc:cxnChg chg="add del mod">
          <ac:chgData name="Mijic, Ana" userId="b98434da-b21d-4030-8a0c-c7620cb8c194" providerId="ADAL" clId="{9F11DEDB-099A-40BA-A73B-B00A23AE45C2}" dt="2024-04-22T12:21:56.841" v="6388" actId="478"/>
          <ac:cxnSpMkLst>
            <pc:docMk/>
            <pc:sldMk cId="299599294" sldId="298"/>
            <ac:cxnSpMk id="64" creationId="{7B35DA14-3CD8-01E0-B22B-EF23AC5FE393}"/>
          </ac:cxnSpMkLst>
        </pc:cxnChg>
        <pc:cxnChg chg="add mod">
          <ac:chgData name="Mijic, Ana" userId="b98434da-b21d-4030-8a0c-c7620cb8c194" providerId="ADAL" clId="{9F11DEDB-099A-40BA-A73B-B00A23AE45C2}" dt="2024-04-22T12:22:05.525" v="6391" actId="1076"/>
          <ac:cxnSpMkLst>
            <pc:docMk/>
            <pc:sldMk cId="299599294" sldId="298"/>
            <ac:cxnSpMk id="67" creationId="{10B35A7B-DBBA-34F3-F3C4-D0CD265D5C4E}"/>
          </ac:cxnSpMkLst>
        </pc:cxnChg>
        <pc:cxnChg chg="add mod">
          <ac:chgData name="Mijic, Ana" userId="b98434da-b21d-4030-8a0c-c7620cb8c194" providerId="ADAL" clId="{9F11DEDB-099A-40BA-A73B-B00A23AE45C2}" dt="2024-04-22T12:22:45.330" v="6400" actId="1076"/>
          <ac:cxnSpMkLst>
            <pc:docMk/>
            <pc:sldMk cId="299599294" sldId="298"/>
            <ac:cxnSpMk id="69" creationId="{4CADD6A4-5A07-625A-ADA3-64220CB715A1}"/>
          </ac:cxnSpMkLst>
        </pc:cxnChg>
        <pc:cxnChg chg="add mod">
          <ac:chgData name="Mijic, Ana" userId="b98434da-b21d-4030-8a0c-c7620cb8c194" providerId="ADAL" clId="{9F11DEDB-099A-40BA-A73B-B00A23AE45C2}" dt="2024-04-22T12:22:45.330" v="6400" actId="1076"/>
          <ac:cxnSpMkLst>
            <pc:docMk/>
            <pc:sldMk cId="299599294" sldId="298"/>
            <ac:cxnSpMk id="70" creationId="{AE37A290-8059-1AE2-9096-AF6EBAAD3B15}"/>
          </ac:cxnSpMkLst>
        </pc:cxnChg>
      </pc:sldChg>
      <pc:sldChg chg="addSp modSp add mod">
        <pc:chgData name="Mijic, Ana" userId="b98434da-b21d-4030-8a0c-c7620cb8c194" providerId="ADAL" clId="{9F11DEDB-099A-40BA-A73B-B00A23AE45C2}" dt="2024-04-22T13:47:37.121" v="8037" actId="20577"/>
        <pc:sldMkLst>
          <pc:docMk/>
          <pc:sldMk cId="4198504883" sldId="299"/>
        </pc:sldMkLst>
        <pc:spChg chg="add mod">
          <ac:chgData name="Mijic, Ana" userId="b98434da-b21d-4030-8a0c-c7620cb8c194" providerId="ADAL" clId="{9F11DEDB-099A-40BA-A73B-B00A23AE45C2}" dt="2024-04-22T13:47:37.121" v="8037" actId="20577"/>
          <ac:spMkLst>
            <pc:docMk/>
            <pc:sldMk cId="4198504883" sldId="299"/>
            <ac:spMk id="64" creationId="{B9CF34B9-3FD8-09A8-2B29-D5061703F18C}"/>
          </ac:spMkLst>
        </pc:spChg>
        <pc:cxnChg chg="add mod">
          <ac:chgData name="Mijic, Ana" userId="b98434da-b21d-4030-8a0c-c7620cb8c194" providerId="ADAL" clId="{9F11DEDB-099A-40BA-A73B-B00A23AE45C2}" dt="2024-04-22T12:23:13.255" v="6403" actId="1076"/>
          <ac:cxnSpMkLst>
            <pc:docMk/>
            <pc:sldMk cId="4198504883" sldId="299"/>
            <ac:cxnSpMk id="14" creationId="{E04C4CE5-481E-1F66-213A-BCC590BADE68}"/>
          </ac:cxnSpMkLst>
        </pc:cxnChg>
        <pc:cxnChg chg="add mod">
          <ac:chgData name="Mijic, Ana" userId="b98434da-b21d-4030-8a0c-c7620cb8c194" providerId="ADAL" clId="{9F11DEDB-099A-40BA-A73B-B00A23AE45C2}" dt="2024-04-22T12:23:13.255" v="6403" actId="1076"/>
          <ac:cxnSpMkLst>
            <pc:docMk/>
            <pc:sldMk cId="4198504883" sldId="299"/>
            <ac:cxnSpMk id="29" creationId="{EC3153F2-C3BD-C020-6B83-42D7A847EBC3}"/>
          </ac:cxnSpMkLst>
        </pc:cxnChg>
      </pc:sldChg>
      <pc:sldChg chg="addSp delSp modSp new mod delAnim modAnim">
        <pc:chgData name="Mijic, Ana" userId="b98434da-b21d-4030-8a0c-c7620cb8c194" providerId="ADAL" clId="{9F11DEDB-099A-40BA-A73B-B00A23AE45C2}" dt="2024-04-22T15:27:45.817" v="9460" actId="478"/>
        <pc:sldMkLst>
          <pc:docMk/>
          <pc:sldMk cId="612419187" sldId="300"/>
        </pc:sldMkLst>
        <pc:spChg chg="add mod">
          <ac:chgData name="Mijic, Ana" userId="b98434da-b21d-4030-8a0c-c7620cb8c194" providerId="ADAL" clId="{9F11DEDB-099A-40BA-A73B-B00A23AE45C2}" dt="2024-04-22T15:27:41.656" v="9459" actId="207"/>
          <ac:spMkLst>
            <pc:docMk/>
            <pc:sldMk cId="612419187" sldId="300"/>
            <ac:spMk id="2" creationId="{C7D103F8-3B1F-7009-A75E-96833B1DCA53}"/>
          </ac:spMkLst>
        </pc:spChg>
        <pc:spChg chg="add del mod">
          <ac:chgData name="Mijic, Ana" userId="b98434da-b21d-4030-8a0c-c7620cb8c194" providerId="ADAL" clId="{9F11DEDB-099A-40BA-A73B-B00A23AE45C2}" dt="2024-04-22T12:57:53.474" v="7275" actId="478"/>
          <ac:spMkLst>
            <pc:docMk/>
            <pc:sldMk cId="612419187" sldId="300"/>
            <ac:spMk id="4" creationId="{77CBE5EE-A26B-1CB5-73CB-D963BFB667C8}"/>
          </ac:spMkLst>
        </pc:spChg>
        <pc:spChg chg="add del mod">
          <ac:chgData name="Mijic, Ana" userId="b98434da-b21d-4030-8a0c-c7620cb8c194" providerId="ADAL" clId="{9F11DEDB-099A-40BA-A73B-B00A23AE45C2}" dt="2024-04-22T15:27:45.817" v="9460" actId="478"/>
          <ac:spMkLst>
            <pc:docMk/>
            <pc:sldMk cId="612419187" sldId="300"/>
            <ac:spMk id="4" creationId="{EA3755EF-1AEB-1629-479B-4BE35D1CC56D}"/>
          </ac:spMkLst>
        </pc:spChg>
        <pc:spChg chg="add del mod">
          <ac:chgData name="Mijic, Ana" userId="b98434da-b21d-4030-8a0c-c7620cb8c194" providerId="ADAL" clId="{9F11DEDB-099A-40BA-A73B-B00A23AE45C2}" dt="2024-04-22T15:27:45.817" v="9460" actId="478"/>
          <ac:spMkLst>
            <pc:docMk/>
            <pc:sldMk cId="612419187" sldId="300"/>
            <ac:spMk id="15" creationId="{10892E03-0B5E-DB32-EACF-E0C9EE412302}"/>
          </ac:spMkLst>
        </pc:spChg>
        <pc:spChg chg="add mod">
          <ac:chgData name="Mijic, Ana" userId="b98434da-b21d-4030-8a0c-c7620cb8c194" providerId="ADAL" clId="{9F11DEDB-099A-40BA-A73B-B00A23AE45C2}" dt="2024-04-22T15:24:03.019" v="9405" actId="20577"/>
          <ac:spMkLst>
            <pc:docMk/>
            <pc:sldMk cId="612419187" sldId="300"/>
            <ac:spMk id="25" creationId="{EFAB6022-A87B-D892-EC0E-9A03F7AF6010}"/>
          </ac:spMkLst>
        </pc:spChg>
        <pc:spChg chg="add del mod">
          <ac:chgData name="Mijic, Ana" userId="b98434da-b21d-4030-8a0c-c7620cb8c194" providerId="ADAL" clId="{9F11DEDB-099A-40BA-A73B-B00A23AE45C2}" dt="2024-04-22T15:27:45.817" v="9460" actId="478"/>
          <ac:spMkLst>
            <pc:docMk/>
            <pc:sldMk cId="612419187" sldId="300"/>
            <ac:spMk id="26" creationId="{1FC7E2F1-8C13-13F4-CBA9-55B375492C59}"/>
          </ac:spMkLst>
        </pc:spChg>
        <pc:spChg chg="add del mod">
          <ac:chgData name="Mijic, Ana" userId="b98434da-b21d-4030-8a0c-c7620cb8c194" providerId="ADAL" clId="{9F11DEDB-099A-40BA-A73B-B00A23AE45C2}" dt="2024-04-22T15:27:45.817" v="9460" actId="478"/>
          <ac:spMkLst>
            <pc:docMk/>
            <pc:sldMk cId="612419187" sldId="300"/>
            <ac:spMk id="27" creationId="{9D066F75-13A5-F089-0FD5-19AAA76C9756}"/>
          </ac:spMkLst>
        </pc:spChg>
        <pc:spChg chg="add del mod">
          <ac:chgData name="Mijic, Ana" userId="b98434da-b21d-4030-8a0c-c7620cb8c194" providerId="ADAL" clId="{9F11DEDB-099A-40BA-A73B-B00A23AE45C2}" dt="2024-04-22T15:27:45.817" v="9460" actId="478"/>
          <ac:spMkLst>
            <pc:docMk/>
            <pc:sldMk cId="612419187" sldId="300"/>
            <ac:spMk id="28" creationId="{A70B6ADA-3756-9B1F-2DB2-B461EE66C862}"/>
          </ac:spMkLst>
        </pc:spChg>
        <pc:spChg chg="add del mod">
          <ac:chgData name="Mijic, Ana" userId="b98434da-b21d-4030-8a0c-c7620cb8c194" providerId="ADAL" clId="{9F11DEDB-099A-40BA-A73B-B00A23AE45C2}" dt="2024-04-22T15:27:45.817" v="9460" actId="478"/>
          <ac:spMkLst>
            <pc:docMk/>
            <pc:sldMk cId="612419187" sldId="300"/>
            <ac:spMk id="29" creationId="{7B8E6A4F-F1A7-84E6-D8D1-33E24F300A97}"/>
          </ac:spMkLst>
        </pc:spChg>
        <pc:grpChg chg="add del mod">
          <ac:chgData name="Mijic, Ana" userId="b98434da-b21d-4030-8a0c-c7620cb8c194" providerId="ADAL" clId="{9F11DEDB-099A-40BA-A73B-B00A23AE45C2}" dt="2024-04-22T15:27:45.817" v="9460" actId="478"/>
          <ac:grpSpMkLst>
            <pc:docMk/>
            <pc:sldMk cId="612419187" sldId="300"/>
            <ac:grpSpMk id="20" creationId="{C1B550FE-DBD5-7202-302F-F3453B060BC6}"/>
          </ac:grpSpMkLst>
        </pc:grpChg>
        <pc:graphicFrameChg chg="add del">
          <ac:chgData name="Mijic, Ana" userId="b98434da-b21d-4030-8a0c-c7620cb8c194" providerId="ADAL" clId="{9F11DEDB-099A-40BA-A73B-B00A23AE45C2}" dt="2024-04-22T12:41:25.213" v="6918" actId="478"/>
          <ac:graphicFrameMkLst>
            <pc:docMk/>
            <pc:sldMk cId="612419187" sldId="300"/>
            <ac:graphicFrameMk id="5" creationId="{6E087A1D-C59B-13A2-9299-350BF94A8F2F}"/>
          </ac:graphicFrameMkLst>
        </pc:graphicFrameChg>
        <pc:graphicFrameChg chg="add del mod modGraphic">
          <ac:chgData name="Mijic, Ana" userId="b98434da-b21d-4030-8a0c-c7620cb8c194" providerId="ADAL" clId="{9F11DEDB-099A-40BA-A73B-B00A23AE45C2}" dt="2024-04-22T15:20:30.505" v="9351" actId="478"/>
          <ac:graphicFrameMkLst>
            <pc:docMk/>
            <pc:sldMk cId="612419187" sldId="300"/>
            <ac:graphicFrameMk id="6" creationId="{2DCC9AAB-D6A6-F7D0-00C0-E9340A989493}"/>
          </ac:graphicFrameMkLst>
        </pc:graphicFrameChg>
        <pc:picChg chg="add del mod">
          <ac:chgData name="Mijic, Ana" userId="b98434da-b21d-4030-8a0c-c7620cb8c194" providerId="ADAL" clId="{9F11DEDB-099A-40BA-A73B-B00A23AE45C2}" dt="2024-04-22T15:16:48.891" v="9228" actId="478"/>
          <ac:picMkLst>
            <pc:docMk/>
            <pc:sldMk cId="612419187" sldId="300"/>
            <ac:picMk id="7" creationId="{AEA89C7E-C5B4-32B3-E129-77990B8732D1}"/>
          </ac:picMkLst>
        </pc:picChg>
        <pc:picChg chg="add del mod">
          <ac:chgData name="Mijic, Ana" userId="b98434da-b21d-4030-8a0c-c7620cb8c194" providerId="ADAL" clId="{9F11DEDB-099A-40BA-A73B-B00A23AE45C2}" dt="2024-04-22T15:20:30.505" v="9351" actId="478"/>
          <ac:picMkLst>
            <pc:docMk/>
            <pc:sldMk cId="612419187" sldId="300"/>
            <ac:picMk id="9" creationId="{460C9576-5AC1-181A-7716-93246EA4FA75}"/>
          </ac:picMkLst>
        </pc:picChg>
        <pc:picChg chg="add del mod">
          <ac:chgData name="Mijic, Ana" userId="b98434da-b21d-4030-8a0c-c7620cb8c194" providerId="ADAL" clId="{9F11DEDB-099A-40BA-A73B-B00A23AE45C2}" dt="2024-04-22T15:19:04.419" v="9255" actId="21"/>
          <ac:picMkLst>
            <pc:docMk/>
            <pc:sldMk cId="612419187" sldId="300"/>
            <ac:picMk id="10" creationId="{9B8494CD-1234-1F22-C8B8-79C0EE28DC0A}"/>
          </ac:picMkLst>
        </pc:picChg>
        <pc:picChg chg="add del mod">
          <ac:chgData name="Mijic, Ana" userId="b98434da-b21d-4030-8a0c-c7620cb8c194" providerId="ADAL" clId="{9F11DEDB-099A-40BA-A73B-B00A23AE45C2}" dt="2024-04-22T15:18:16.265" v="9246" actId="21"/>
          <ac:picMkLst>
            <pc:docMk/>
            <pc:sldMk cId="612419187" sldId="300"/>
            <ac:picMk id="11" creationId="{D1988379-DF5F-659D-DB51-AE887E6EAC14}"/>
          </ac:picMkLst>
        </pc:picChg>
        <pc:picChg chg="add del mod">
          <ac:chgData name="Mijic, Ana" userId="b98434da-b21d-4030-8a0c-c7620cb8c194" providerId="ADAL" clId="{9F11DEDB-099A-40BA-A73B-B00A23AE45C2}" dt="2024-04-22T15:22:25.795" v="9385" actId="478"/>
          <ac:picMkLst>
            <pc:docMk/>
            <pc:sldMk cId="612419187" sldId="300"/>
            <ac:picMk id="12" creationId="{04CEB921-E586-94EF-FFE1-2E50CC4DCBA5}"/>
          </ac:picMkLst>
        </pc:picChg>
        <pc:picChg chg="add del mod">
          <ac:chgData name="Mijic, Ana" userId="b98434da-b21d-4030-8a0c-c7620cb8c194" providerId="ADAL" clId="{9F11DEDB-099A-40BA-A73B-B00A23AE45C2}" dt="2024-04-22T15:20:30.505" v="9351" actId="478"/>
          <ac:picMkLst>
            <pc:docMk/>
            <pc:sldMk cId="612419187" sldId="300"/>
            <ac:picMk id="13" creationId="{D1988379-DF5F-659D-DB51-AE887E6EAC14}"/>
          </ac:picMkLst>
        </pc:picChg>
        <pc:picChg chg="add del mod">
          <ac:chgData name="Mijic, Ana" userId="b98434da-b21d-4030-8a0c-c7620cb8c194" providerId="ADAL" clId="{9F11DEDB-099A-40BA-A73B-B00A23AE45C2}" dt="2024-04-22T15:22:25.795" v="9385" actId="478"/>
          <ac:picMkLst>
            <pc:docMk/>
            <pc:sldMk cId="612419187" sldId="300"/>
            <ac:picMk id="16" creationId="{695926AC-BD33-C751-8872-FED1E51B157F}"/>
          </ac:picMkLst>
        </pc:picChg>
        <pc:picChg chg="add del mod">
          <ac:chgData name="Mijic, Ana" userId="b98434da-b21d-4030-8a0c-c7620cb8c194" providerId="ADAL" clId="{9F11DEDB-099A-40BA-A73B-B00A23AE45C2}" dt="2024-04-22T15:22:25.795" v="9385" actId="478"/>
          <ac:picMkLst>
            <pc:docMk/>
            <pc:sldMk cId="612419187" sldId="300"/>
            <ac:picMk id="17" creationId="{B162FCC8-9902-9089-2A70-E3026EE6A1E6}"/>
          </ac:picMkLst>
        </pc:picChg>
        <pc:picChg chg="add del mod">
          <ac:chgData name="Mijic, Ana" userId="b98434da-b21d-4030-8a0c-c7620cb8c194" providerId="ADAL" clId="{9F11DEDB-099A-40BA-A73B-B00A23AE45C2}" dt="2024-04-22T15:22:25.795" v="9385" actId="478"/>
          <ac:picMkLst>
            <pc:docMk/>
            <pc:sldMk cId="612419187" sldId="300"/>
            <ac:picMk id="18" creationId="{39730AD1-F7C3-9311-8E10-EDBF3B3B74F3}"/>
          </ac:picMkLst>
        </pc:picChg>
        <pc:picChg chg="add del mod">
          <ac:chgData name="Mijic, Ana" userId="b98434da-b21d-4030-8a0c-c7620cb8c194" providerId="ADAL" clId="{9F11DEDB-099A-40BA-A73B-B00A23AE45C2}" dt="2024-04-22T15:22:25.795" v="9385" actId="478"/>
          <ac:picMkLst>
            <pc:docMk/>
            <pc:sldMk cId="612419187" sldId="300"/>
            <ac:picMk id="19" creationId="{0EDE939E-BD28-2432-866F-CFBA631059B9}"/>
          </ac:picMkLst>
        </pc:picChg>
        <pc:picChg chg="mod">
          <ac:chgData name="Mijic, Ana" userId="b98434da-b21d-4030-8a0c-c7620cb8c194" providerId="ADAL" clId="{9F11DEDB-099A-40BA-A73B-B00A23AE45C2}" dt="2024-04-22T15:25:25.144" v="9428" actId="1038"/>
          <ac:picMkLst>
            <pc:docMk/>
            <pc:sldMk cId="612419187" sldId="300"/>
            <ac:picMk id="21" creationId="{FD6D55B9-D35B-B8E9-3447-97278D525BCE}"/>
          </ac:picMkLst>
        </pc:picChg>
        <pc:picChg chg="mod">
          <ac:chgData name="Mijic, Ana" userId="b98434da-b21d-4030-8a0c-c7620cb8c194" providerId="ADAL" clId="{9F11DEDB-099A-40BA-A73B-B00A23AE45C2}" dt="2024-04-22T15:25:27.303" v="9435" actId="1038"/>
          <ac:picMkLst>
            <pc:docMk/>
            <pc:sldMk cId="612419187" sldId="300"/>
            <ac:picMk id="22" creationId="{775F7BD2-6F5F-0603-5D15-9490780BEAB0}"/>
          </ac:picMkLst>
        </pc:picChg>
        <pc:picChg chg="mod">
          <ac:chgData name="Mijic, Ana" userId="b98434da-b21d-4030-8a0c-c7620cb8c194" providerId="ADAL" clId="{9F11DEDB-099A-40BA-A73B-B00A23AE45C2}" dt="2024-04-22T15:23:29.746" v="9390"/>
          <ac:picMkLst>
            <pc:docMk/>
            <pc:sldMk cId="612419187" sldId="300"/>
            <ac:picMk id="23" creationId="{095A9B84-7F4C-587A-CBA8-0F9550B39F9A}"/>
          </ac:picMkLst>
        </pc:picChg>
        <pc:picChg chg="mod">
          <ac:chgData name="Mijic, Ana" userId="b98434da-b21d-4030-8a0c-c7620cb8c194" providerId="ADAL" clId="{9F11DEDB-099A-40BA-A73B-B00A23AE45C2}" dt="2024-04-22T15:23:29.746" v="9390"/>
          <ac:picMkLst>
            <pc:docMk/>
            <pc:sldMk cId="612419187" sldId="300"/>
            <ac:picMk id="24" creationId="{5282FD51-5B4C-1594-8A2D-EBF806A294C9}"/>
          </ac:picMkLst>
        </pc:picChg>
      </pc:sldChg>
      <pc:sldChg chg="modSp add del mod">
        <pc:chgData name="Mijic, Ana" userId="b98434da-b21d-4030-8a0c-c7620cb8c194" providerId="ADAL" clId="{9F11DEDB-099A-40BA-A73B-B00A23AE45C2}" dt="2024-04-22T13:30:34.585" v="7605" actId="47"/>
        <pc:sldMkLst>
          <pc:docMk/>
          <pc:sldMk cId="3630516493" sldId="301"/>
        </pc:sldMkLst>
        <pc:spChg chg="mod">
          <ac:chgData name="Mijic, Ana" userId="b98434da-b21d-4030-8a0c-c7620cb8c194" providerId="ADAL" clId="{9F11DEDB-099A-40BA-A73B-B00A23AE45C2}" dt="2024-04-22T13:00:45.856" v="7394" actId="6549"/>
          <ac:spMkLst>
            <pc:docMk/>
            <pc:sldMk cId="3630516493" sldId="301"/>
            <ac:spMk id="4" creationId="{77CBE5EE-A26B-1CB5-73CB-D963BFB667C8}"/>
          </ac:spMkLst>
        </pc:spChg>
      </pc:sldChg>
      <pc:sldChg chg="addSp delSp modSp add mod">
        <pc:chgData name="Mijic, Ana" userId="b98434da-b21d-4030-8a0c-c7620cb8c194" providerId="ADAL" clId="{9F11DEDB-099A-40BA-A73B-B00A23AE45C2}" dt="2024-04-23T11:06:13.184" v="12884" actId="20577"/>
        <pc:sldMkLst>
          <pc:docMk/>
          <pc:sldMk cId="876603002" sldId="302"/>
        </pc:sldMkLst>
        <pc:spChg chg="mod">
          <ac:chgData name="Mijic, Ana" userId="b98434da-b21d-4030-8a0c-c7620cb8c194" providerId="ADAL" clId="{9F11DEDB-099A-40BA-A73B-B00A23AE45C2}" dt="2024-04-22T15:23:09.877" v="9388" actId="403"/>
          <ac:spMkLst>
            <pc:docMk/>
            <pc:sldMk cId="876603002" sldId="302"/>
            <ac:spMk id="2" creationId="{C7D103F8-3B1F-7009-A75E-96833B1DCA53}"/>
          </ac:spMkLst>
        </pc:spChg>
        <pc:spChg chg="add mod">
          <ac:chgData name="Mijic, Ana" userId="b98434da-b21d-4030-8a0c-c7620cb8c194" providerId="ADAL" clId="{9F11DEDB-099A-40BA-A73B-B00A23AE45C2}" dt="2024-04-23T07:26:15.843" v="9721"/>
          <ac:spMkLst>
            <pc:docMk/>
            <pc:sldMk cId="876603002" sldId="302"/>
            <ac:spMk id="6" creationId="{5250D298-02D9-FD00-C76E-CFF3A82D256C}"/>
          </ac:spMkLst>
        </pc:spChg>
        <pc:graphicFrameChg chg="add mod modGraphic">
          <ac:chgData name="Mijic, Ana" userId="b98434da-b21d-4030-8a0c-c7620cb8c194" providerId="ADAL" clId="{9F11DEDB-099A-40BA-A73B-B00A23AE45C2}" dt="2024-04-23T11:06:13.184" v="12884" actId="20577"/>
          <ac:graphicFrameMkLst>
            <pc:docMk/>
            <pc:sldMk cId="876603002" sldId="302"/>
            <ac:graphicFrameMk id="3" creationId="{5739B1F8-C121-7EFF-E381-58932E7999D5}"/>
          </ac:graphicFrameMkLst>
        </pc:graphicFrameChg>
        <pc:graphicFrameChg chg="del mod modGraphic">
          <ac:chgData name="Mijic, Ana" userId="b98434da-b21d-4030-8a0c-c7620cb8c194" providerId="ADAL" clId="{9F11DEDB-099A-40BA-A73B-B00A23AE45C2}" dt="2024-04-22T15:20:13.273" v="9305" actId="478"/>
          <ac:graphicFrameMkLst>
            <pc:docMk/>
            <pc:sldMk cId="876603002" sldId="302"/>
            <ac:graphicFrameMk id="6" creationId="{2DCC9AAB-D6A6-F7D0-00C0-E9340A989493}"/>
          </ac:graphicFrameMkLst>
        </pc:graphicFrameChg>
        <pc:picChg chg="add del mod">
          <ac:chgData name="Mijic, Ana" userId="b98434da-b21d-4030-8a0c-c7620cb8c194" providerId="ADAL" clId="{9F11DEDB-099A-40BA-A73B-B00A23AE45C2}" dt="2024-04-23T07:26:31.428" v="9755" actId="478"/>
          <ac:picMkLst>
            <pc:docMk/>
            <pc:sldMk cId="876603002" sldId="302"/>
            <ac:picMk id="4" creationId="{68A8C2B3-7BF9-8CAA-2A2D-CD6A861655EF}"/>
          </ac:picMkLst>
        </pc:picChg>
        <pc:picChg chg="add del mod">
          <ac:chgData name="Mijic, Ana" userId="b98434da-b21d-4030-8a0c-c7620cb8c194" providerId="ADAL" clId="{9F11DEDB-099A-40BA-A73B-B00A23AE45C2}" dt="2024-04-23T07:26:30.181" v="9754" actId="478"/>
          <ac:picMkLst>
            <pc:docMk/>
            <pc:sldMk cId="876603002" sldId="302"/>
            <ac:picMk id="5" creationId="{F1F457C5-2FC7-6D47-616F-041BE593F3FA}"/>
          </ac:picMkLst>
        </pc:picChg>
        <pc:picChg chg="add mod">
          <ac:chgData name="Mijic, Ana" userId="b98434da-b21d-4030-8a0c-c7620cb8c194" providerId="ADAL" clId="{9F11DEDB-099A-40BA-A73B-B00A23AE45C2}" dt="2024-04-23T07:27:11.763" v="9785" actId="1076"/>
          <ac:picMkLst>
            <pc:docMk/>
            <pc:sldMk cId="876603002" sldId="302"/>
            <ac:picMk id="7" creationId="{C1216FCD-26CB-A917-1B95-0A4B89A334E1}"/>
          </ac:picMkLst>
        </pc:picChg>
        <pc:picChg chg="add mod">
          <ac:chgData name="Mijic, Ana" userId="b98434da-b21d-4030-8a0c-c7620cb8c194" providerId="ADAL" clId="{9F11DEDB-099A-40BA-A73B-B00A23AE45C2}" dt="2024-04-23T07:27:18.965" v="9787" actId="1076"/>
          <ac:picMkLst>
            <pc:docMk/>
            <pc:sldMk cId="876603002" sldId="302"/>
            <ac:picMk id="8" creationId="{D7520796-66A0-69D9-D958-B1B4AA728459}"/>
          </ac:picMkLst>
        </pc:picChg>
        <pc:picChg chg="add del mod">
          <ac:chgData name="Mijic, Ana" userId="b98434da-b21d-4030-8a0c-c7620cb8c194" providerId="ADAL" clId="{9F11DEDB-099A-40BA-A73B-B00A23AE45C2}" dt="2024-04-22T15:20:13.273" v="9305" actId="478"/>
          <ac:picMkLst>
            <pc:docMk/>
            <pc:sldMk cId="876603002" sldId="302"/>
            <ac:picMk id="10" creationId="{9B8494CD-1234-1F22-C8B8-79C0EE28DC0A}"/>
          </ac:picMkLst>
        </pc:picChg>
        <pc:picChg chg="add del mod">
          <ac:chgData name="Mijic, Ana" userId="b98434da-b21d-4030-8a0c-c7620cb8c194" providerId="ADAL" clId="{9F11DEDB-099A-40BA-A73B-B00A23AE45C2}" dt="2024-04-22T15:18:26.479" v="9248" actId="21"/>
          <ac:picMkLst>
            <pc:docMk/>
            <pc:sldMk cId="876603002" sldId="302"/>
            <ac:picMk id="11" creationId="{D1988379-DF5F-659D-DB51-AE887E6EAC14}"/>
          </ac:picMkLst>
        </pc:picChg>
      </pc:sldChg>
      <pc:sldChg chg="addSp delSp modSp new mod delAnim modAnim">
        <pc:chgData name="Mijic, Ana" userId="b98434da-b21d-4030-8a0c-c7620cb8c194" providerId="ADAL" clId="{9F11DEDB-099A-40BA-A73B-B00A23AE45C2}" dt="2024-04-22T14:53:51.748" v="8549" actId="115"/>
        <pc:sldMkLst>
          <pc:docMk/>
          <pc:sldMk cId="3559397030" sldId="303"/>
        </pc:sldMkLst>
        <pc:spChg chg="add mod">
          <ac:chgData name="Mijic, Ana" userId="b98434da-b21d-4030-8a0c-c7620cb8c194" providerId="ADAL" clId="{9F11DEDB-099A-40BA-A73B-B00A23AE45C2}" dt="2024-04-22T14:48:35.946" v="8464" actId="20577"/>
          <ac:spMkLst>
            <pc:docMk/>
            <pc:sldMk cId="3559397030" sldId="303"/>
            <ac:spMk id="2" creationId="{F4B7D027-F141-B3BA-1EC4-A5C936506EB7}"/>
          </ac:spMkLst>
        </pc:spChg>
        <pc:spChg chg="add del mod">
          <ac:chgData name="Mijic, Ana" userId="b98434da-b21d-4030-8a0c-c7620cb8c194" providerId="ADAL" clId="{9F11DEDB-099A-40BA-A73B-B00A23AE45C2}" dt="2024-04-22T13:36:00.857" v="7946" actId="478"/>
          <ac:spMkLst>
            <pc:docMk/>
            <pc:sldMk cId="3559397030" sldId="303"/>
            <ac:spMk id="3" creationId="{D8D4CF5B-A9C1-25D3-62C5-8329AC31C42A}"/>
          </ac:spMkLst>
        </pc:spChg>
        <pc:spChg chg="add del mod">
          <ac:chgData name="Mijic, Ana" userId="b98434da-b21d-4030-8a0c-c7620cb8c194" providerId="ADAL" clId="{9F11DEDB-099A-40BA-A73B-B00A23AE45C2}" dt="2024-04-22T14:43:53.477" v="8339" actId="478"/>
          <ac:spMkLst>
            <pc:docMk/>
            <pc:sldMk cId="3559397030" sldId="303"/>
            <ac:spMk id="4" creationId="{3D25F4D0-000F-CA0C-578B-9B271F2A8FB0}"/>
          </ac:spMkLst>
        </pc:spChg>
        <pc:spChg chg="add mod">
          <ac:chgData name="Mijic, Ana" userId="b98434da-b21d-4030-8a0c-c7620cb8c194" providerId="ADAL" clId="{9F11DEDB-099A-40BA-A73B-B00A23AE45C2}" dt="2024-04-22T14:47:15.890" v="8389" actId="1076"/>
          <ac:spMkLst>
            <pc:docMk/>
            <pc:sldMk cId="3559397030" sldId="303"/>
            <ac:spMk id="7" creationId="{ABC52439-8D69-91D2-54CE-C8CF517E25A5}"/>
          </ac:spMkLst>
        </pc:spChg>
        <pc:spChg chg="add mod">
          <ac:chgData name="Mijic, Ana" userId="b98434da-b21d-4030-8a0c-c7620cb8c194" providerId="ADAL" clId="{9F11DEDB-099A-40BA-A73B-B00A23AE45C2}" dt="2024-04-22T14:49:09.680" v="8475" actId="207"/>
          <ac:spMkLst>
            <pc:docMk/>
            <pc:sldMk cId="3559397030" sldId="303"/>
            <ac:spMk id="8" creationId="{A25DD92D-0A64-91D6-A59A-2289986054B2}"/>
          </ac:spMkLst>
        </pc:spChg>
        <pc:spChg chg="add mod">
          <ac:chgData name="Mijic, Ana" userId="b98434da-b21d-4030-8a0c-c7620cb8c194" providerId="ADAL" clId="{9F11DEDB-099A-40BA-A73B-B00A23AE45C2}" dt="2024-04-22T14:50:01.432" v="8502" actId="1076"/>
          <ac:spMkLst>
            <pc:docMk/>
            <pc:sldMk cId="3559397030" sldId="303"/>
            <ac:spMk id="9" creationId="{A6154D80-3F01-9B07-9C92-26A07A4485E4}"/>
          </ac:spMkLst>
        </pc:spChg>
        <pc:spChg chg="add mod">
          <ac:chgData name="Mijic, Ana" userId="b98434da-b21d-4030-8a0c-c7620cb8c194" providerId="ADAL" clId="{9F11DEDB-099A-40BA-A73B-B00A23AE45C2}" dt="2024-04-22T14:53:51.748" v="8549" actId="115"/>
          <ac:spMkLst>
            <pc:docMk/>
            <pc:sldMk cId="3559397030" sldId="303"/>
            <ac:spMk id="20" creationId="{1374A25A-3AFE-152B-5E07-0C90CE1CB60D}"/>
          </ac:spMkLst>
        </pc:spChg>
        <pc:spChg chg="add mod">
          <ac:chgData name="Mijic, Ana" userId="b98434da-b21d-4030-8a0c-c7620cb8c194" providerId="ADAL" clId="{9F11DEDB-099A-40BA-A73B-B00A23AE45C2}" dt="2024-04-22T14:49:56.941" v="8501" actId="1076"/>
          <ac:spMkLst>
            <pc:docMk/>
            <pc:sldMk cId="3559397030" sldId="303"/>
            <ac:spMk id="21" creationId="{35445F8D-DD06-8CD0-7986-7B7595364713}"/>
          </ac:spMkLst>
        </pc:spChg>
        <pc:spChg chg="add mod ord">
          <ac:chgData name="Mijic, Ana" userId="b98434da-b21d-4030-8a0c-c7620cb8c194" providerId="ADAL" clId="{9F11DEDB-099A-40BA-A73B-B00A23AE45C2}" dt="2024-04-22T13:38:55.530" v="7973" actId="167"/>
          <ac:spMkLst>
            <pc:docMk/>
            <pc:sldMk cId="3559397030" sldId="303"/>
            <ac:spMk id="25" creationId="{33C968F7-ED71-0BAC-7199-ACB792D98669}"/>
          </ac:spMkLst>
        </pc:spChg>
        <pc:grpChg chg="add del mod">
          <ac:chgData name="Mijic, Ana" userId="b98434da-b21d-4030-8a0c-c7620cb8c194" providerId="ADAL" clId="{9F11DEDB-099A-40BA-A73B-B00A23AE45C2}" dt="2024-04-22T13:32:07.142" v="7765" actId="478"/>
          <ac:grpSpMkLst>
            <pc:docMk/>
            <pc:sldMk cId="3559397030" sldId="303"/>
            <ac:grpSpMk id="5" creationId="{6C99C052-0D7A-BF62-24D9-051C66F75AF0}"/>
          </ac:grpSpMkLst>
        </pc:grpChg>
        <pc:grpChg chg="add mod">
          <ac:chgData name="Mijic, Ana" userId="b98434da-b21d-4030-8a0c-c7620cb8c194" providerId="ADAL" clId="{9F11DEDB-099A-40BA-A73B-B00A23AE45C2}" dt="2024-04-22T14:47:38.645" v="8391" actId="1076"/>
          <ac:grpSpMkLst>
            <pc:docMk/>
            <pc:sldMk cId="3559397030" sldId="303"/>
            <ac:grpSpMk id="10" creationId="{2E082C47-B950-A8D1-E241-52D51E5FD09A}"/>
          </ac:grpSpMkLst>
        </pc:grpChg>
        <pc:grpChg chg="add mod ord">
          <ac:chgData name="Mijic, Ana" userId="b98434da-b21d-4030-8a0c-c7620cb8c194" providerId="ADAL" clId="{9F11DEDB-099A-40BA-A73B-B00A23AE45C2}" dt="2024-04-22T14:52:02.708" v="8529" actId="1076"/>
          <ac:grpSpMkLst>
            <pc:docMk/>
            <pc:sldMk cId="3559397030" sldId="303"/>
            <ac:grpSpMk id="15" creationId="{5F37148F-E703-1AEF-16F3-02120BCBAB6E}"/>
          </ac:grpSpMkLst>
        </pc:grpChg>
        <pc:picChg chg="add mod">
          <ac:chgData name="Mijic, Ana" userId="b98434da-b21d-4030-8a0c-c7620cb8c194" providerId="ADAL" clId="{9F11DEDB-099A-40BA-A73B-B00A23AE45C2}" dt="2024-04-22T14:45:40.855" v="8357" actId="1076"/>
          <ac:picMkLst>
            <pc:docMk/>
            <pc:sldMk cId="3559397030" sldId="303"/>
            <ac:picMk id="3" creationId="{19B732D9-1047-3891-2C06-2239169EE4B0}"/>
          </ac:picMkLst>
        </pc:picChg>
        <pc:picChg chg="add mod">
          <ac:chgData name="Mijic, Ana" userId="b98434da-b21d-4030-8a0c-c7620cb8c194" providerId="ADAL" clId="{9F11DEDB-099A-40BA-A73B-B00A23AE45C2}" dt="2024-04-22T14:53:31.688" v="8548" actId="1076"/>
          <ac:picMkLst>
            <pc:docMk/>
            <pc:sldMk cId="3559397030" sldId="303"/>
            <ac:picMk id="5" creationId="{CE5B7FFE-EB4C-DEFC-4A7B-27E86D4277A6}"/>
          </ac:picMkLst>
        </pc:picChg>
        <pc:picChg chg="mod">
          <ac:chgData name="Mijic, Ana" userId="b98434da-b21d-4030-8a0c-c7620cb8c194" providerId="ADAL" clId="{9F11DEDB-099A-40BA-A73B-B00A23AE45C2}" dt="2024-04-22T13:32:01.895" v="7764"/>
          <ac:picMkLst>
            <pc:docMk/>
            <pc:sldMk cId="3559397030" sldId="303"/>
            <ac:picMk id="6" creationId="{3B4DC0B5-25FA-D549-0EE5-1989B50F6466}"/>
          </ac:picMkLst>
        </pc:picChg>
        <pc:picChg chg="mod">
          <ac:chgData name="Mijic, Ana" userId="b98434da-b21d-4030-8a0c-c7620cb8c194" providerId="ADAL" clId="{9F11DEDB-099A-40BA-A73B-B00A23AE45C2}" dt="2024-04-22T13:32:01.895" v="7764"/>
          <ac:picMkLst>
            <pc:docMk/>
            <pc:sldMk cId="3559397030" sldId="303"/>
            <ac:picMk id="7" creationId="{714905F4-78AA-3076-060A-43826180D9B4}"/>
          </ac:picMkLst>
        </pc:picChg>
        <pc:picChg chg="mod">
          <ac:chgData name="Mijic, Ana" userId="b98434da-b21d-4030-8a0c-c7620cb8c194" providerId="ADAL" clId="{9F11DEDB-099A-40BA-A73B-B00A23AE45C2}" dt="2024-04-22T13:32:01.895" v="7764"/>
          <ac:picMkLst>
            <pc:docMk/>
            <pc:sldMk cId="3559397030" sldId="303"/>
            <ac:picMk id="8" creationId="{E8065030-7DCE-5BB7-80C4-E0A565444EF3}"/>
          </ac:picMkLst>
        </pc:picChg>
        <pc:picChg chg="mod">
          <ac:chgData name="Mijic, Ana" userId="b98434da-b21d-4030-8a0c-c7620cb8c194" providerId="ADAL" clId="{9F11DEDB-099A-40BA-A73B-B00A23AE45C2}" dt="2024-04-22T13:32:01.895" v="7764"/>
          <ac:picMkLst>
            <pc:docMk/>
            <pc:sldMk cId="3559397030" sldId="303"/>
            <ac:picMk id="9" creationId="{0C5762DE-3493-C690-005C-975E64EA835E}"/>
          </ac:picMkLst>
        </pc:picChg>
        <pc:picChg chg="mod">
          <ac:chgData name="Mijic, Ana" userId="b98434da-b21d-4030-8a0c-c7620cb8c194" providerId="ADAL" clId="{9F11DEDB-099A-40BA-A73B-B00A23AE45C2}" dt="2024-04-22T13:37:30.328" v="7968" actId="1076"/>
          <ac:picMkLst>
            <pc:docMk/>
            <pc:sldMk cId="3559397030" sldId="303"/>
            <ac:picMk id="11" creationId="{EB1B7EDA-53F8-98A4-7858-4FBC5CBCB8C8}"/>
          </ac:picMkLst>
        </pc:picChg>
        <pc:picChg chg="mod">
          <ac:chgData name="Mijic, Ana" userId="b98434da-b21d-4030-8a0c-c7620cb8c194" providerId="ADAL" clId="{9F11DEDB-099A-40BA-A73B-B00A23AE45C2}" dt="2024-04-22T13:37:30.328" v="7968" actId="1076"/>
          <ac:picMkLst>
            <pc:docMk/>
            <pc:sldMk cId="3559397030" sldId="303"/>
            <ac:picMk id="12" creationId="{B4611E47-71E4-05F0-1F9C-C0393210EF2D}"/>
          </ac:picMkLst>
        </pc:picChg>
        <pc:picChg chg="mod">
          <ac:chgData name="Mijic, Ana" userId="b98434da-b21d-4030-8a0c-c7620cb8c194" providerId="ADAL" clId="{9F11DEDB-099A-40BA-A73B-B00A23AE45C2}" dt="2024-04-22T13:37:30.328" v="7968" actId="1076"/>
          <ac:picMkLst>
            <pc:docMk/>
            <pc:sldMk cId="3559397030" sldId="303"/>
            <ac:picMk id="13" creationId="{DA4B738B-D0CB-22AD-97FE-A3A6910F779C}"/>
          </ac:picMkLst>
        </pc:picChg>
        <pc:picChg chg="mod">
          <ac:chgData name="Mijic, Ana" userId="b98434da-b21d-4030-8a0c-c7620cb8c194" providerId="ADAL" clId="{9F11DEDB-099A-40BA-A73B-B00A23AE45C2}" dt="2024-04-22T13:37:30.328" v="7968" actId="1076"/>
          <ac:picMkLst>
            <pc:docMk/>
            <pc:sldMk cId="3559397030" sldId="303"/>
            <ac:picMk id="14" creationId="{3A8F8020-81A8-EE2D-B719-75D907B2C2DA}"/>
          </ac:picMkLst>
        </pc:picChg>
        <pc:picChg chg="mod">
          <ac:chgData name="Mijic, Ana" userId="b98434da-b21d-4030-8a0c-c7620cb8c194" providerId="ADAL" clId="{9F11DEDB-099A-40BA-A73B-B00A23AE45C2}" dt="2024-04-22T13:32:21.014" v="7768"/>
          <ac:picMkLst>
            <pc:docMk/>
            <pc:sldMk cId="3559397030" sldId="303"/>
            <ac:picMk id="16" creationId="{0231126B-53B7-001F-5AEE-36512E92909B}"/>
          </ac:picMkLst>
        </pc:picChg>
        <pc:picChg chg="mod">
          <ac:chgData name="Mijic, Ana" userId="b98434da-b21d-4030-8a0c-c7620cb8c194" providerId="ADAL" clId="{9F11DEDB-099A-40BA-A73B-B00A23AE45C2}" dt="2024-04-22T13:32:21.014" v="7768"/>
          <ac:picMkLst>
            <pc:docMk/>
            <pc:sldMk cId="3559397030" sldId="303"/>
            <ac:picMk id="17" creationId="{ED844607-5110-6F37-59F0-91EDFD07CC0B}"/>
          </ac:picMkLst>
        </pc:picChg>
        <pc:picChg chg="mod">
          <ac:chgData name="Mijic, Ana" userId="b98434da-b21d-4030-8a0c-c7620cb8c194" providerId="ADAL" clId="{9F11DEDB-099A-40BA-A73B-B00A23AE45C2}" dt="2024-04-22T13:32:36.492" v="7771" actId="207"/>
          <ac:picMkLst>
            <pc:docMk/>
            <pc:sldMk cId="3559397030" sldId="303"/>
            <ac:picMk id="18" creationId="{B23B079C-30A3-FBF7-2C39-25C85247449F}"/>
          </ac:picMkLst>
        </pc:picChg>
        <pc:picChg chg="add mod">
          <ac:chgData name="Mijic, Ana" userId="b98434da-b21d-4030-8a0c-c7620cb8c194" providerId="ADAL" clId="{9F11DEDB-099A-40BA-A73B-B00A23AE45C2}" dt="2024-04-22T14:52:23.746" v="8534" actId="207"/>
          <ac:picMkLst>
            <pc:docMk/>
            <pc:sldMk cId="3559397030" sldId="303"/>
            <ac:picMk id="19" creationId="{484E9464-3D4F-B587-2EC3-0E56107E3008}"/>
          </ac:picMkLst>
        </pc:picChg>
        <pc:picChg chg="del mod">
          <ac:chgData name="Mijic, Ana" userId="b98434da-b21d-4030-8a0c-c7620cb8c194" providerId="ADAL" clId="{9F11DEDB-099A-40BA-A73B-B00A23AE45C2}" dt="2024-04-22T13:32:26.680" v="7770" actId="478"/>
          <ac:picMkLst>
            <pc:docMk/>
            <pc:sldMk cId="3559397030" sldId="303"/>
            <ac:picMk id="19" creationId="{E405A6C5-4492-498B-72AD-CEDF0DB38EC9}"/>
          </ac:picMkLst>
        </pc:picChg>
        <pc:picChg chg="add del mod">
          <ac:chgData name="Mijic, Ana" userId="b98434da-b21d-4030-8a0c-c7620cb8c194" providerId="ADAL" clId="{9F11DEDB-099A-40BA-A73B-B00A23AE45C2}" dt="2024-04-22T13:36:33.210" v="7954" actId="478"/>
          <ac:picMkLst>
            <pc:docMk/>
            <pc:sldMk cId="3559397030" sldId="303"/>
            <ac:picMk id="22" creationId="{258D2358-8A75-266E-A8C5-90A3987D158E}"/>
          </ac:picMkLst>
        </pc:picChg>
        <pc:picChg chg="add del mod">
          <ac:chgData name="Mijic, Ana" userId="b98434da-b21d-4030-8a0c-c7620cb8c194" providerId="ADAL" clId="{9F11DEDB-099A-40BA-A73B-B00A23AE45C2}" dt="2024-04-22T13:35:04.822" v="7939" actId="478"/>
          <ac:picMkLst>
            <pc:docMk/>
            <pc:sldMk cId="3559397030" sldId="303"/>
            <ac:picMk id="23" creationId="{D886987E-5B2D-F82A-1B09-5B57B4DEAD21}"/>
          </ac:picMkLst>
        </pc:picChg>
        <pc:picChg chg="add del mod">
          <ac:chgData name="Mijic, Ana" userId="b98434da-b21d-4030-8a0c-c7620cb8c194" providerId="ADAL" clId="{9F11DEDB-099A-40BA-A73B-B00A23AE45C2}" dt="2024-04-22T14:42:51.308" v="8327" actId="478"/>
          <ac:picMkLst>
            <pc:docMk/>
            <pc:sldMk cId="3559397030" sldId="303"/>
            <ac:picMk id="24" creationId="{9E19438D-8D20-E708-9D80-D690FE8328D1}"/>
          </ac:picMkLst>
        </pc:picChg>
        <pc:picChg chg="add mod">
          <ac:chgData name="Mijic, Ana" userId="b98434da-b21d-4030-8a0c-c7620cb8c194" providerId="ADAL" clId="{9F11DEDB-099A-40BA-A73B-B00A23AE45C2}" dt="2024-04-22T14:49:52.787" v="8500" actId="14100"/>
          <ac:picMkLst>
            <pc:docMk/>
            <pc:sldMk cId="3559397030" sldId="303"/>
            <ac:picMk id="1026" creationId="{A116847A-6DBE-50B9-74F8-D3BFA43D6A28}"/>
          </ac:picMkLst>
        </pc:picChg>
      </pc:sldChg>
      <pc:sldChg chg="addSp delSp modSp add del mod modAnim">
        <pc:chgData name="Mijic, Ana" userId="b98434da-b21d-4030-8a0c-c7620cb8c194" providerId="ADAL" clId="{9F11DEDB-099A-40BA-A73B-B00A23AE45C2}" dt="2024-04-23T08:28:42.766" v="10602" actId="47"/>
        <pc:sldMkLst>
          <pc:docMk/>
          <pc:sldMk cId="2224845768" sldId="304"/>
        </pc:sldMkLst>
        <pc:spChg chg="del">
          <ac:chgData name="Mijic, Ana" userId="b98434da-b21d-4030-8a0c-c7620cb8c194" providerId="ADAL" clId="{9F11DEDB-099A-40BA-A73B-B00A23AE45C2}" dt="2024-04-22T13:42:16.944" v="7979" actId="478"/>
          <ac:spMkLst>
            <pc:docMk/>
            <pc:sldMk cId="2224845768" sldId="304"/>
            <ac:spMk id="2" creationId="{C7D103F8-3B1F-7009-A75E-96833B1DCA53}"/>
          </ac:spMkLst>
        </pc:spChg>
        <pc:spChg chg="add mod ord">
          <ac:chgData name="Mijic, Ana" userId="b98434da-b21d-4030-8a0c-c7620cb8c194" providerId="ADAL" clId="{9F11DEDB-099A-40BA-A73B-B00A23AE45C2}" dt="2024-04-23T08:05:33.855" v="10131" actId="1076"/>
          <ac:spMkLst>
            <pc:docMk/>
            <pc:sldMk cId="2224845768" sldId="304"/>
            <ac:spMk id="4" creationId="{C0B45E90-8FC4-540D-2EAD-42E995DDA386}"/>
          </ac:spMkLst>
        </pc:spChg>
        <pc:spChg chg="add mod">
          <ac:chgData name="Mijic, Ana" userId="b98434da-b21d-4030-8a0c-c7620cb8c194" providerId="ADAL" clId="{9F11DEDB-099A-40BA-A73B-B00A23AE45C2}" dt="2024-04-22T13:43:44.906" v="7994" actId="14100"/>
          <ac:spMkLst>
            <pc:docMk/>
            <pc:sldMk cId="2224845768" sldId="304"/>
            <ac:spMk id="5" creationId="{7B36C093-0F98-DA4D-D640-0CD835300E94}"/>
          </ac:spMkLst>
        </pc:spChg>
        <pc:spChg chg="add mod">
          <ac:chgData name="Mijic, Ana" userId="b98434da-b21d-4030-8a0c-c7620cb8c194" providerId="ADAL" clId="{9F11DEDB-099A-40BA-A73B-B00A23AE45C2}" dt="2024-04-22T13:45:13.804" v="8009" actId="207"/>
          <ac:spMkLst>
            <pc:docMk/>
            <pc:sldMk cId="2224845768" sldId="304"/>
            <ac:spMk id="7" creationId="{19FD6783-4CDF-0EDA-AB41-2E755D815544}"/>
          </ac:spMkLst>
        </pc:spChg>
        <pc:graphicFrameChg chg="mod">
          <ac:chgData name="Mijic, Ana" userId="b98434da-b21d-4030-8a0c-c7620cb8c194" providerId="ADAL" clId="{9F11DEDB-099A-40BA-A73B-B00A23AE45C2}" dt="2024-04-22T13:42:01.475" v="7978" actId="1076"/>
          <ac:graphicFrameMkLst>
            <pc:docMk/>
            <pc:sldMk cId="2224845768" sldId="304"/>
            <ac:graphicFrameMk id="6" creationId="{2DCC9AAB-D6A6-F7D0-00C0-E9340A989493}"/>
          </ac:graphicFrameMkLst>
        </pc:graphicFrameChg>
        <pc:picChg chg="add mod">
          <ac:chgData name="Mijic, Ana" userId="b98434da-b21d-4030-8a0c-c7620cb8c194" providerId="ADAL" clId="{9F11DEDB-099A-40BA-A73B-B00A23AE45C2}" dt="2024-04-23T08:05:41.197" v="10134" actId="1076"/>
          <ac:picMkLst>
            <pc:docMk/>
            <pc:sldMk cId="2224845768" sldId="304"/>
            <ac:picMk id="2" creationId="{5299E3E3-9659-2A74-8771-76CFF5E2F533}"/>
          </ac:picMkLst>
        </pc:picChg>
      </pc:sldChg>
      <pc:sldChg chg="addSp delSp modSp add mod ord">
        <pc:chgData name="Mijic, Ana" userId="b98434da-b21d-4030-8a0c-c7620cb8c194" providerId="ADAL" clId="{9F11DEDB-099A-40BA-A73B-B00A23AE45C2}" dt="2024-04-23T09:48:41.535" v="11875" actId="20577"/>
        <pc:sldMkLst>
          <pc:docMk/>
          <pc:sldMk cId="894733808" sldId="305"/>
        </pc:sldMkLst>
        <pc:spChg chg="mod">
          <ac:chgData name="Mijic, Ana" userId="b98434da-b21d-4030-8a0c-c7620cb8c194" providerId="ADAL" clId="{9F11DEDB-099A-40BA-A73B-B00A23AE45C2}" dt="2024-04-22T15:23:05.035" v="9387" actId="403"/>
          <ac:spMkLst>
            <pc:docMk/>
            <pc:sldMk cId="894733808" sldId="305"/>
            <ac:spMk id="2" creationId="{C7D103F8-3B1F-7009-A75E-96833B1DCA53}"/>
          </ac:spMkLst>
        </pc:spChg>
        <pc:spChg chg="add mod">
          <ac:chgData name="Mijic, Ana" userId="b98434da-b21d-4030-8a0c-c7620cb8c194" providerId="ADAL" clId="{9F11DEDB-099A-40BA-A73B-B00A23AE45C2}" dt="2024-04-23T07:26:18.614" v="9722"/>
          <ac:spMkLst>
            <pc:docMk/>
            <pc:sldMk cId="894733808" sldId="305"/>
            <ac:spMk id="3" creationId="{6EB6E789-DD4C-298B-67EE-55641313782A}"/>
          </ac:spMkLst>
        </pc:spChg>
        <pc:graphicFrameChg chg="del">
          <ac:chgData name="Mijic, Ana" userId="b98434da-b21d-4030-8a0c-c7620cb8c194" providerId="ADAL" clId="{9F11DEDB-099A-40BA-A73B-B00A23AE45C2}" dt="2024-04-22T15:19:59.482" v="9303" actId="478"/>
          <ac:graphicFrameMkLst>
            <pc:docMk/>
            <pc:sldMk cId="894733808" sldId="305"/>
            <ac:graphicFrameMk id="3" creationId="{5739B1F8-C121-7EFF-E381-58932E7999D5}"/>
          </ac:graphicFrameMkLst>
        </pc:graphicFrameChg>
        <pc:graphicFrameChg chg="mod modGraphic">
          <ac:chgData name="Mijic, Ana" userId="b98434da-b21d-4030-8a0c-c7620cb8c194" providerId="ADAL" clId="{9F11DEDB-099A-40BA-A73B-B00A23AE45C2}" dt="2024-04-23T09:48:41.535" v="11875" actId="20577"/>
          <ac:graphicFrameMkLst>
            <pc:docMk/>
            <pc:sldMk cId="894733808" sldId="305"/>
            <ac:graphicFrameMk id="6" creationId="{2DCC9AAB-D6A6-F7D0-00C0-E9340A989493}"/>
          </ac:graphicFrameMkLst>
        </pc:graphicFrameChg>
        <pc:picChg chg="add mod">
          <ac:chgData name="Mijic, Ana" userId="b98434da-b21d-4030-8a0c-c7620cb8c194" providerId="ADAL" clId="{9F11DEDB-099A-40BA-A73B-B00A23AE45C2}" dt="2024-04-23T07:27:27.577" v="9789" actId="1076"/>
          <ac:picMkLst>
            <pc:docMk/>
            <pc:sldMk cId="894733808" sldId="305"/>
            <ac:picMk id="4" creationId="{16B9760B-8A1B-4E62-258C-61D6A1957BD5}"/>
          </ac:picMkLst>
        </pc:picChg>
        <pc:picChg chg="del">
          <ac:chgData name="Mijic, Ana" userId="b98434da-b21d-4030-8a0c-c7620cb8c194" providerId="ADAL" clId="{9F11DEDB-099A-40BA-A73B-B00A23AE45C2}" dt="2024-04-22T15:19:59.482" v="9303" actId="478"/>
          <ac:picMkLst>
            <pc:docMk/>
            <pc:sldMk cId="894733808" sldId="305"/>
            <ac:picMk id="4" creationId="{68A8C2B3-7BF9-8CAA-2A2D-CD6A861655EF}"/>
          </ac:picMkLst>
        </pc:picChg>
        <pc:picChg chg="del">
          <ac:chgData name="Mijic, Ana" userId="b98434da-b21d-4030-8a0c-c7620cb8c194" providerId="ADAL" clId="{9F11DEDB-099A-40BA-A73B-B00A23AE45C2}" dt="2024-04-22T15:19:59.482" v="9303" actId="478"/>
          <ac:picMkLst>
            <pc:docMk/>
            <pc:sldMk cId="894733808" sldId="305"/>
            <ac:picMk id="5" creationId="{F1F457C5-2FC7-6D47-616F-041BE593F3FA}"/>
          </ac:picMkLst>
        </pc:picChg>
        <pc:picChg chg="del mod">
          <ac:chgData name="Mijic, Ana" userId="b98434da-b21d-4030-8a0c-c7620cb8c194" providerId="ADAL" clId="{9F11DEDB-099A-40BA-A73B-B00A23AE45C2}" dt="2024-04-23T07:26:43.035" v="9780" actId="478"/>
          <ac:picMkLst>
            <pc:docMk/>
            <pc:sldMk cId="894733808" sldId="305"/>
            <ac:picMk id="10" creationId="{9B8494CD-1234-1F22-C8B8-79C0EE28DC0A}"/>
          </ac:picMkLst>
        </pc:picChg>
      </pc:sldChg>
      <pc:sldChg chg="addSp delSp modSp add mod modAnim">
        <pc:chgData name="Mijic, Ana" userId="b98434da-b21d-4030-8a0c-c7620cb8c194" providerId="ADAL" clId="{9F11DEDB-099A-40BA-A73B-B00A23AE45C2}" dt="2024-04-23T07:25:35.568" v="9720"/>
        <pc:sldMkLst>
          <pc:docMk/>
          <pc:sldMk cId="3431171485" sldId="306"/>
        </pc:sldMkLst>
        <pc:spChg chg="mod">
          <ac:chgData name="Mijic, Ana" userId="b98434da-b21d-4030-8a0c-c7620cb8c194" providerId="ADAL" clId="{9F11DEDB-099A-40BA-A73B-B00A23AE45C2}" dt="2024-04-23T07:24:46.096" v="9717" actId="113"/>
          <ac:spMkLst>
            <pc:docMk/>
            <pc:sldMk cId="3431171485" sldId="306"/>
            <ac:spMk id="2" creationId="{C7D103F8-3B1F-7009-A75E-96833B1DCA53}"/>
          </ac:spMkLst>
        </pc:spChg>
        <pc:spChg chg="mod">
          <ac:chgData name="Mijic, Ana" userId="b98434da-b21d-4030-8a0c-c7620cb8c194" providerId="ADAL" clId="{9F11DEDB-099A-40BA-A73B-B00A23AE45C2}" dt="2024-04-22T15:28:54.807" v="9495" actId="1076"/>
          <ac:spMkLst>
            <pc:docMk/>
            <pc:sldMk cId="3431171485" sldId="306"/>
            <ac:spMk id="4" creationId="{EA3755EF-1AEB-1629-479B-4BE35D1CC56D}"/>
          </ac:spMkLst>
        </pc:spChg>
        <pc:spChg chg="add mod">
          <ac:chgData name="Mijic, Ana" userId="b98434da-b21d-4030-8a0c-c7620cb8c194" providerId="ADAL" clId="{9F11DEDB-099A-40BA-A73B-B00A23AE45C2}" dt="2024-04-23T07:24:54.994" v="9718" actId="207"/>
          <ac:spMkLst>
            <pc:docMk/>
            <pc:sldMk cId="3431171485" sldId="306"/>
            <ac:spMk id="6" creationId="{1CA51FFC-8D24-0AFE-9681-8CB8C06C013E}"/>
          </ac:spMkLst>
        </pc:spChg>
        <pc:spChg chg="add mod">
          <ac:chgData name="Mijic, Ana" userId="b98434da-b21d-4030-8a0c-c7620cb8c194" providerId="ADAL" clId="{9F11DEDB-099A-40BA-A73B-B00A23AE45C2}" dt="2024-04-23T07:24:08.747" v="9711" actId="207"/>
          <ac:spMkLst>
            <pc:docMk/>
            <pc:sldMk cId="3431171485" sldId="306"/>
            <ac:spMk id="7" creationId="{F50F4799-667C-F1B4-C6AD-856E50069AEF}"/>
          </ac:spMkLst>
        </pc:spChg>
        <pc:spChg chg="ord">
          <ac:chgData name="Mijic, Ana" userId="b98434da-b21d-4030-8a0c-c7620cb8c194" providerId="ADAL" clId="{9F11DEDB-099A-40BA-A73B-B00A23AE45C2}" dt="2024-04-23T07:22:09.393" v="9533" actId="167"/>
          <ac:spMkLst>
            <pc:docMk/>
            <pc:sldMk cId="3431171485" sldId="306"/>
            <ac:spMk id="15" creationId="{10892E03-0B5E-DB32-EACF-E0C9EE412302}"/>
          </ac:spMkLst>
        </pc:spChg>
        <pc:picChg chg="add del">
          <ac:chgData name="Mijic, Ana" userId="b98434da-b21d-4030-8a0c-c7620cb8c194" providerId="ADAL" clId="{9F11DEDB-099A-40BA-A73B-B00A23AE45C2}" dt="2024-04-22T15:29:52.540" v="9521" actId="21"/>
          <ac:picMkLst>
            <pc:docMk/>
            <pc:sldMk cId="3431171485" sldId="306"/>
            <ac:picMk id="3" creationId="{D1408BEE-C0D0-17AF-7389-91D9803C4DEA}"/>
          </ac:picMkLst>
        </pc:picChg>
        <pc:picChg chg="add mod">
          <ac:chgData name="Mijic, Ana" userId="b98434da-b21d-4030-8a0c-c7620cb8c194" providerId="ADAL" clId="{9F11DEDB-099A-40BA-A73B-B00A23AE45C2}" dt="2024-04-23T07:25:03.087" v="9719" actId="207"/>
          <ac:picMkLst>
            <pc:docMk/>
            <pc:sldMk cId="3431171485" sldId="306"/>
            <ac:picMk id="5" creationId="{D2C8B4A7-CB44-A7FB-2BA2-D91E177796FC}"/>
          </ac:picMkLst>
        </pc:picChg>
      </pc:sldChg>
      <pc:sldChg chg="addSp delSp modSp new del mod">
        <pc:chgData name="Mijic, Ana" userId="b98434da-b21d-4030-8a0c-c7620cb8c194" providerId="ADAL" clId="{9F11DEDB-099A-40BA-A73B-B00A23AE45C2}" dt="2024-04-23T09:19:34.698" v="11261" actId="47"/>
        <pc:sldMkLst>
          <pc:docMk/>
          <pc:sldMk cId="908259413" sldId="307"/>
        </pc:sldMkLst>
        <pc:spChg chg="mod">
          <ac:chgData name="Mijic, Ana" userId="b98434da-b21d-4030-8a0c-c7620cb8c194" providerId="ADAL" clId="{9F11DEDB-099A-40BA-A73B-B00A23AE45C2}" dt="2024-04-22T15:29:40.773" v="9519" actId="20577"/>
          <ac:spMkLst>
            <pc:docMk/>
            <pc:sldMk cId="908259413" sldId="307"/>
            <ac:spMk id="2" creationId="{F17E7AB4-9485-07F5-D69E-8714448B604A}"/>
          </ac:spMkLst>
        </pc:spChg>
        <pc:spChg chg="del">
          <ac:chgData name="Mijic, Ana" userId="b98434da-b21d-4030-8a0c-c7620cb8c194" providerId="ADAL" clId="{9F11DEDB-099A-40BA-A73B-B00A23AE45C2}" dt="2024-04-22T15:29:57.035" v="9522" actId="478"/>
          <ac:spMkLst>
            <pc:docMk/>
            <pc:sldMk cId="908259413" sldId="307"/>
            <ac:spMk id="3" creationId="{55AEE595-FA2C-757A-F61F-30F31BDE5A93}"/>
          </ac:spMkLst>
        </pc:spChg>
        <pc:picChg chg="add mod">
          <ac:chgData name="Mijic, Ana" userId="b98434da-b21d-4030-8a0c-c7620cb8c194" providerId="ADAL" clId="{9F11DEDB-099A-40BA-A73B-B00A23AE45C2}" dt="2024-04-22T15:30:09.627" v="9525" actId="1076"/>
          <ac:picMkLst>
            <pc:docMk/>
            <pc:sldMk cId="908259413" sldId="307"/>
            <ac:picMk id="4" creationId="{D1408BEE-C0D0-17AF-7389-91D9803C4DEA}"/>
          </ac:picMkLst>
        </pc:picChg>
      </pc:sldChg>
      <pc:sldChg chg="addSp delSp modSp new mod">
        <pc:chgData name="Mijic, Ana" userId="b98434da-b21d-4030-8a0c-c7620cb8c194" providerId="ADAL" clId="{9F11DEDB-099A-40BA-A73B-B00A23AE45C2}" dt="2024-04-23T09:44:27.999" v="11841" actId="20577"/>
        <pc:sldMkLst>
          <pc:docMk/>
          <pc:sldMk cId="662105421" sldId="308"/>
        </pc:sldMkLst>
        <pc:spChg chg="add mod">
          <ac:chgData name="Mijic, Ana" userId="b98434da-b21d-4030-8a0c-c7620cb8c194" providerId="ADAL" clId="{9F11DEDB-099A-40BA-A73B-B00A23AE45C2}" dt="2024-04-23T09:12:57.157" v="11034" actId="20577"/>
          <ac:spMkLst>
            <pc:docMk/>
            <pc:sldMk cId="662105421" sldId="308"/>
            <ac:spMk id="3" creationId="{2F6DE07B-4C89-D9B2-DDB0-53D2E4068F70}"/>
          </ac:spMkLst>
        </pc:spChg>
        <pc:spChg chg="add del mod">
          <ac:chgData name="Mijic, Ana" userId="b98434da-b21d-4030-8a0c-c7620cb8c194" providerId="ADAL" clId="{9F11DEDB-099A-40BA-A73B-B00A23AE45C2}" dt="2024-04-23T07:36:40.519" v="9831" actId="478"/>
          <ac:spMkLst>
            <pc:docMk/>
            <pc:sldMk cId="662105421" sldId="308"/>
            <ac:spMk id="9" creationId="{A79BEA0D-EEDC-C5B9-7356-B30BAA703449}"/>
          </ac:spMkLst>
        </pc:spChg>
        <pc:spChg chg="add del mod">
          <ac:chgData name="Mijic, Ana" userId="b98434da-b21d-4030-8a0c-c7620cb8c194" providerId="ADAL" clId="{9F11DEDB-099A-40BA-A73B-B00A23AE45C2}" dt="2024-04-23T07:36:40.519" v="9831" actId="478"/>
          <ac:spMkLst>
            <pc:docMk/>
            <pc:sldMk cId="662105421" sldId="308"/>
            <ac:spMk id="10" creationId="{2A17625B-7FC4-3B71-3E66-933B799127F2}"/>
          </ac:spMkLst>
        </pc:spChg>
        <pc:spChg chg="add del mod">
          <ac:chgData name="Mijic, Ana" userId="b98434da-b21d-4030-8a0c-c7620cb8c194" providerId="ADAL" clId="{9F11DEDB-099A-40BA-A73B-B00A23AE45C2}" dt="2024-04-23T07:36:40.519" v="9831" actId="478"/>
          <ac:spMkLst>
            <pc:docMk/>
            <pc:sldMk cId="662105421" sldId="308"/>
            <ac:spMk id="11" creationId="{391A61CE-C926-87CB-6FD6-06D75AD3E174}"/>
          </ac:spMkLst>
        </pc:spChg>
        <pc:spChg chg="add del mod">
          <ac:chgData name="Mijic, Ana" userId="b98434da-b21d-4030-8a0c-c7620cb8c194" providerId="ADAL" clId="{9F11DEDB-099A-40BA-A73B-B00A23AE45C2}" dt="2024-04-23T07:36:40.519" v="9831" actId="478"/>
          <ac:spMkLst>
            <pc:docMk/>
            <pc:sldMk cId="662105421" sldId="308"/>
            <ac:spMk id="12" creationId="{87AF2F35-E32A-E7B5-C0FD-5749E83EF6F3}"/>
          </ac:spMkLst>
        </pc:spChg>
        <pc:spChg chg="add mod">
          <ac:chgData name="Mijic, Ana" userId="b98434da-b21d-4030-8a0c-c7620cb8c194" providerId="ADAL" clId="{9F11DEDB-099A-40BA-A73B-B00A23AE45C2}" dt="2024-04-23T08:09:33.430" v="10220" actId="1035"/>
          <ac:spMkLst>
            <pc:docMk/>
            <pc:sldMk cId="662105421" sldId="308"/>
            <ac:spMk id="14" creationId="{CCD0ECD9-50B2-DAA0-7DAA-83A736D45C8D}"/>
          </ac:spMkLst>
        </pc:spChg>
        <pc:spChg chg="add mod">
          <ac:chgData name="Mijic, Ana" userId="b98434da-b21d-4030-8a0c-c7620cb8c194" providerId="ADAL" clId="{9F11DEDB-099A-40BA-A73B-B00A23AE45C2}" dt="2024-04-23T09:44:27.999" v="11841" actId="20577"/>
          <ac:spMkLst>
            <pc:docMk/>
            <pc:sldMk cId="662105421" sldId="308"/>
            <ac:spMk id="16" creationId="{2A46B43E-33BD-1B90-1DB6-A64DEE44FA4B}"/>
          </ac:spMkLst>
        </pc:spChg>
        <pc:spChg chg="add mod">
          <ac:chgData name="Mijic, Ana" userId="b98434da-b21d-4030-8a0c-c7620cb8c194" providerId="ADAL" clId="{9F11DEDB-099A-40BA-A73B-B00A23AE45C2}" dt="2024-04-23T09:44:25.941" v="11837" actId="6549"/>
          <ac:spMkLst>
            <pc:docMk/>
            <pc:sldMk cId="662105421" sldId="308"/>
            <ac:spMk id="18" creationId="{656F4F5B-C310-428D-F439-B3FCD9A7EADF}"/>
          </ac:spMkLst>
        </pc:spChg>
        <pc:spChg chg="add del mod">
          <ac:chgData name="Mijic, Ana" userId="b98434da-b21d-4030-8a0c-c7620cb8c194" providerId="ADAL" clId="{9F11DEDB-099A-40BA-A73B-B00A23AE45C2}" dt="2024-04-23T08:06:37.442" v="10160" actId="478"/>
          <ac:spMkLst>
            <pc:docMk/>
            <pc:sldMk cId="662105421" sldId="308"/>
            <ac:spMk id="24" creationId="{F61B1449-442C-FF35-B35E-F088293D923E}"/>
          </ac:spMkLst>
        </pc:spChg>
        <pc:grpChg chg="add mod">
          <ac:chgData name="Mijic, Ana" userId="b98434da-b21d-4030-8a0c-c7620cb8c194" providerId="ADAL" clId="{9F11DEDB-099A-40BA-A73B-B00A23AE45C2}" dt="2024-04-23T08:09:29.872" v="10213" actId="1036"/>
          <ac:grpSpMkLst>
            <pc:docMk/>
            <pc:sldMk cId="662105421" sldId="308"/>
            <ac:grpSpMk id="4" creationId="{9B11CF9C-E6B0-F52D-0288-699B81D9B46F}"/>
          </ac:grpSpMkLst>
        </pc:grpChg>
        <pc:picChg chg="mod">
          <ac:chgData name="Mijic, Ana" userId="b98434da-b21d-4030-8a0c-c7620cb8c194" providerId="ADAL" clId="{9F11DEDB-099A-40BA-A73B-B00A23AE45C2}" dt="2024-04-23T07:36:29.877" v="9829"/>
          <ac:picMkLst>
            <pc:docMk/>
            <pc:sldMk cId="662105421" sldId="308"/>
            <ac:picMk id="5" creationId="{C673244F-BE40-3ECD-B5BE-B624DC13CD0C}"/>
          </ac:picMkLst>
        </pc:picChg>
        <pc:picChg chg="mod">
          <ac:chgData name="Mijic, Ana" userId="b98434da-b21d-4030-8a0c-c7620cb8c194" providerId="ADAL" clId="{9F11DEDB-099A-40BA-A73B-B00A23AE45C2}" dt="2024-04-23T07:36:59.535" v="9834" actId="207"/>
          <ac:picMkLst>
            <pc:docMk/>
            <pc:sldMk cId="662105421" sldId="308"/>
            <ac:picMk id="6" creationId="{928087FE-0F65-1013-EF57-9AF7AFA9A52C}"/>
          </ac:picMkLst>
        </pc:picChg>
        <pc:picChg chg="mod">
          <ac:chgData name="Mijic, Ana" userId="b98434da-b21d-4030-8a0c-c7620cb8c194" providerId="ADAL" clId="{9F11DEDB-099A-40BA-A73B-B00A23AE45C2}" dt="2024-04-23T07:36:52.947" v="9833" actId="207"/>
          <ac:picMkLst>
            <pc:docMk/>
            <pc:sldMk cId="662105421" sldId="308"/>
            <ac:picMk id="7" creationId="{E3C22814-0950-2A93-4961-BE4EDF8FED56}"/>
          </ac:picMkLst>
        </pc:picChg>
        <pc:picChg chg="mod">
          <ac:chgData name="Mijic, Ana" userId="b98434da-b21d-4030-8a0c-c7620cb8c194" providerId="ADAL" clId="{9F11DEDB-099A-40BA-A73B-B00A23AE45C2}" dt="2024-04-23T07:36:29.877" v="9829"/>
          <ac:picMkLst>
            <pc:docMk/>
            <pc:sldMk cId="662105421" sldId="308"/>
            <ac:picMk id="8" creationId="{0C2339B1-C710-A8F2-322B-8A218AF30495}"/>
          </ac:picMkLst>
        </pc:picChg>
        <pc:picChg chg="add mod">
          <ac:chgData name="Mijic, Ana" userId="b98434da-b21d-4030-8a0c-c7620cb8c194" providerId="ADAL" clId="{9F11DEDB-099A-40BA-A73B-B00A23AE45C2}" dt="2024-04-23T08:09:48.017" v="10227" actId="1076"/>
          <ac:picMkLst>
            <pc:docMk/>
            <pc:sldMk cId="662105421" sldId="308"/>
            <ac:picMk id="19" creationId="{6D41F3A8-DEB6-3AC9-8EC9-41C083A73A8A}"/>
          </ac:picMkLst>
        </pc:picChg>
        <pc:picChg chg="add mod">
          <ac:chgData name="Mijic, Ana" userId="b98434da-b21d-4030-8a0c-c7620cb8c194" providerId="ADAL" clId="{9F11DEDB-099A-40BA-A73B-B00A23AE45C2}" dt="2024-04-23T08:09:48.017" v="10227" actId="1076"/>
          <ac:picMkLst>
            <pc:docMk/>
            <pc:sldMk cId="662105421" sldId="308"/>
            <ac:picMk id="20" creationId="{8CEE1D00-6271-0C92-6739-8191E13584B6}"/>
          </ac:picMkLst>
        </pc:picChg>
        <pc:picChg chg="add mod">
          <ac:chgData name="Mijic, Ana" userId="b98434da-b21d-4030-8a0c-c7620cb8c194" providerId="ADAL" clId="{9F11DEDB-099A-40BA-A73B-B00A23AE45C2}" dt="2024-04-23T08:09:48.017" v="10227" actId="1076"/>
          <ac:picMkLst>
            <pc:docMk/>
            <pc:sldMk cId="662105421" sldId="308"/>
            <ac:picMk id="22" creationId="{35FCC603-9561-E7BD-7AD3-8A25EAD6DA21}"/>
          </ac:picMkLst>
        </pc:picChg>
        <pc:picChg chg="add mod">
          <ac:chgData name="Mijic, Ana" userId="b98434da-b21d-4030-8a0c-c7620cb8c194" providerId="ADAL" clId="{9F11DEDB-099A-40BA-A73B-B00A23AE45C2}" dt="2024-04-23T08:09:48.017" v="10227" actId="1076"/>
          <ac:picMkLst>
            <pc:docMk/>
            <pc:sldMk cId="662105421" sldId="308"/>
            <ac:picMk id="23" creationId="{81DD1BD0-6359-1035-46A5-EE82A77789EB}"/>
          </ac:picMkLst>
        </pc:picChg>
        <pc:picChg chg="add mod">
          <ac:chgData name="Mijic, Ana" userId="b98434da-b21d-4030-8a0c-c7620cb8c194" providerId="ADAL" clId="{9F11DEDB-099A-40BA-A73B-B00A23AE45C2}" dt="2024-04-23T09:44:26.332" v="11838" actId="1076"/>
          <ac:picMkLst>
            <pc:docMk/>
            <pc:sldMk cId="662105421" sldId="308"/>
            <ac:picMk id="25" creationId="{C5515984-1BC2-5E75-E934-341A5EBC3B5C}"/>
          </ac:picMkLst>
        </pc:picChg>
      </pc:sldChg>
      <pc:sldChg chg="addSp delSp modSp new mod">
        <pc:chgData name="Mijic, Ana" userId="b98434da-b21d-4030-8a0c-c7620cb8c194" providerId="ADAL" clId="{9F11DEDB-099A-40BA-A73B-B00A23AE45C2}" dt="2024-04-23T08:24:28.827" v="10509" actId="1076"/>
        <pc:sldMkLst>
          <pc:docMk/>
          <pc:sldMk cId="62901370" sldId="309"/>
        </pc:sldMkLst>
        <pc:spChg chg="add mod">
          <ac:chgData name="Mijic, Ana" userId="b98434da-b21d-4030-8a0c-c7620cb8c194" providerId="ADAL" clId="{9F11DEDB-099A-40BA-A73B-B00A23AE45C2}" dt="2024-04-23T08:12:54.931" v="10264" actId="20577"/>
          <ac:spMkLst>
            <pc:docMk/>
            <pc:sldMk cId="62901370" sldId="309"/>
            <ac:spMk id="12" creationId="{7E9508AF-9611-43C9-FBFF-51942D67F4CA}"/>
          </ac:spMkLst>
        </pc:spChg>
        <pc:spChg chg="add mod">
          <ac:chgData name="Mijic, Ana" userId="b98434da-b21d-4030-8a0c-c7620cb8c194" providerId="ADAL" clId="{9F11DEDB-099A-40BA-A73B-B00A23AE45C2}" dt="2024-04-23T08:14:59.687" v="10313" actId="1076"/>
          <ac:spMkLst>
            <pc:docMk/>
            <pc:sldMk cId="62901370" sldId="309"/>
            <ac:spMk id="13" creationId="{14944530-DC63-1645-2F92-181C6E79E1F2}"/>
          </ac:spMkLst>
        </pc:spChg>
        <pc:spChg chg="add mod">
          <ac:chgData name="Mijic, Ana" userId="b98434da-b21d-4030-8a0c-c7620cb8c194" providerId="ADAL" clId="{9F11DEDB-099A-40BA-A73B-B00A23AE45C2}" dt="2024-04-23T08:15:32.998" v="10314"/>
          <ac:spMkLst>
            <pc:docMk/>
            <pc:sldMk cId="62901370" sldId="309"/>
            <ac:spMk id="15" creationId="{8D8E0C07-5642-3A7D-8152-813826AF28DE}"/>
          </ac:spMkLst>
        </pc:spChg>
        <pc:grpChg chg="add mod">
          <ac:chgData name="Mijic, Ana" userId="b98434da-b21d-4030-8a0c-c7620cb8c194" providerId="ADAL" clId="{9F11DEDB-099A-40BA-A73B-B00A23AE45C2}" dt="2024-04-23T08:24:28.827" v="10509" actId="1076"/>
          <ac:grpSpMkLst>
            <pc:docMk/>
            <pc:sldMk cId="62901370" sldId="309"/>
            <ac:grpSpMk id="14" creationId="{522898E8-5F56-653E-0BE4-FB2A25C4334D}"/>
          </ac:grpSpMkLst>
        </pc:grpChg>
        <pc:picChg chg="add del mod">
          <ac:chgData name="Mijic, Ana" userId="b98434da-b21d-4030-8a0c-c7620cb8c194" providerId="ADAL" clId="{9F11DEDB-099A-40BA-A73B-B00A23AE45C2}" dt="2024-04-23T08:24:25.807" v="10508" actId="478"/>
          <ac:picMkLst>
            <pc:docMk/>
            <pc:sldMk cId="62901370" sldId="309"/>
            <ac:picMk id="3" creationId="{0393B493-D991-D1E2-A749-FDD6F79B0795}"/>
          </ac:picMkLst>
        </pc:picChg>
        <pc:picChg chg="add mod">
          <ac:chgData name="Mijic, Ana" userId="b98434da-b21d-4030-8a0c-c7620cb8c194" providerId="ADAL" clId="{9F11DEDB-099A-40BA-A73B-B00A23AE45C2}" dt="2024-04-23T08:14:48.716" v="10310" actId="164"/>
          <ac:picMkLst>
            <pc:docMk/>
            <pc:sldMk cId="62901370" sldId="309"/>
            <ac:picMk id="4" creationId="{BE10D875-EC94-DA24-17C8-F87A8139E407}"/>
          </ac:picMkLst>
        </pc:picChg>
        <pc:picChg chg="add mod">
          <ac:chgData name="Mijic, Ana" userId="b98434da-b21d-4030-8a0c-c7620cb8c194" providerId="ADAL" clId="{9F11DEDB-099A-40BA-A73B-B00A23AE45C2}" dt="2024-04-23T08:14:48.716" v="10310" actId="164"/>
          <ac:picMkLst>
            <pc:docMk/>
            <pc:sldMk cId="62901370" sldId="309"/>
            <ac:picMk id="5" creationId="{EACCF6E6-8D5C-1816-B587-85D1EE7794C6}"/>
          </ac:picMkLst>
        </pc:picChg>
        <pc:picChg chg="add del mod">
          <ac:chgData name="Mijic, Ana" userId="b98434da-b21d-4030-8a0c-c7620cb8c194" providerId="ADAL" clId="{9F11DEDB-099A-40BA-A73B-B00A23AE45C2}" dt="2024-04-23T08:11:20.790" v="10245" actId="478"/>
          <ac:picMkLst>
            <pc:docMk/>
            <pc:sldMk cId="62901370" sldId="309"/>
            <ac:picMk id="6" creationId="{E62D3612-3281-50DD-8552-F1F23947D1F2}"/>
          </ac:picMkLst>
        </pc:picChg>
        <pc:picChg chg="add mod">
          <ac:chgData name="Mijic, Ana" userId="b98434da-b21d-4030-8a0c-c7620cb8c194" providerId="ADAL" clId="{9F11DEDB-099A-40BA-A73B-B00A23AE45C2}" dt="2024-04-23T08:14:48.716" v="10310" actId="164"/>
          <ac:picMkLst>
            <pc:docMk/>
            <pc:sldMk cId="62901370" sldId="309"/>
            <ac:picMk id="7" creationId="{F42866D5-23EF-1D59-85EC-8BD0AD38FD67}"/>
          </ac:picMkLst>
        </pc:picChg>
        <pc:picChg chg="add mod">
          <ac:chgData name="Mijic, Ana" userId="b98434da-b21d-4030-8a0c-c7620cb8c194" providerId="ADAL" clId="{9F11DEDB-099A-40BA-A73B-B00A23AE45C2}" dt="2024-04-23T08:14:48.716" v="10310" actId="164"/>
          <ac:picMkLst>
            <pc:docMk/>
            <pc:sldMk cId="62901370" sldId="309"/>
            <ac:picMk id="8" creationId="{8A32442D-97D3-FB64-2449-323B8869D008}"/>
          </ac:picMkLst>
        </pc:picChg>
        <pc:picChg chg="add mod">
          <ac:chgData name="Mijic, Ana" userId="b98434da-b21d-4030-8a0c-c7620cb8c194" providerId="ADAL" clId="{9F11DEDB-099A-40BA-A73B-B00A23AE45C2}" dt="2024-04-23T08:12:46.065" v="10261"/>
          <ac:picMkLst>
            <pc:docMk/>
            <pc:sldMk cId="62901370" sldId="309"/>
            <ac:picMk id="9" creationId="{2E80BE8C-8228-84F9-C016-C598BEA566A9}"/>
          </ac:picMkLst>
        </pc:picChg>
        <pc:picChg chg="add mod">
          <ac:chgData name="Mijic, Ana" userId="b98434da-b21d-4030-8a0c-c7620cb8c194" providerId="ADAL" clId="{9F11DEDB-099A-40BA-A73B-B00A23AE45C2}" dt="2024-04-23T08:12:46.065" v="10261"/>
          <ac:picMkLst>
            <pc:docMk/>
            <pc:sldMk cId="62901370" sldId="309"/>
            <ac:picMk id="10" creationId="{1FA5D49E-9FA0-78BA-300C-77466766FF24}"/>
          </ac:picMkLst>
        </pc:picChg>
        <pc:picChg chg="add mod">
          <ac:chgData name="Mijic, Ana" userId="b98434da-b21d-4030-8a0c-c7620cb8c194" providerId="ADAL" clId="{9F11DEDB-099A-40BA-A73B-B00A23AE45C2}" dt="2024-04-23T08:12:46.065" v="10261"/>
          <ac:picMkLst>
            <pc:docMk/>
            <pc:sldMk cId="62901370" sldId="309"/>
            <ac:picMk id="11" creationId="{2909EF86-16E9-BC98-B9B9-7D94A4101ACA}"/>
          </ac:picMkLst>
        </pc:picChg>
      </pc:sldChg>
      <pc:sldChg chg="addSp delSp modSp add mod">
        <pc:chgData name="Mijic, Ana" userId="b98434da-b21d-4030-8a0c-c7620cb8c194" providerId="ADAL" clId="{9F11DEDB-099A-40BA-A73B-B00A23AE45C2}" dt="2024-04-23T11:06:39.371" v="12904" actId="20577"/>
        <pc:sldMkLst>
          <pc:docMk/>
          <pc:sldMk cId="3266303038" sldId="310"/>
        </pc:sldMkLst>
        <pc:spChg chg="mod">
          <ac:chgData name="Mijic, Ana" userId="b98434da-b21d-4030-8a0c-c7620cb8c194" providerId="ADAL" clId="{9F11DEDB-099A-40BA-A73B-B00A23AE45C2}" dt="2024-04-23T11:06:39.371" v="12904" actId="20577"/>
          <ac:spMkLst>
            <pc:docMk/>
            <pc:sldMk cId="3266303038" sldId="310"/>
            <ac:spMk id="3" creationId="{2F6DE07B-4C89-D9B2-DDB0-53D2E4068F70}"/>
          </ac:spMkLst>
        </pc:spChg>
        <pc:spChg chg="add mod">
          <ac:chgData name="Mijic, Ana" userId="b98434da-b21d-4030-8a0c-c7620cb8c194" providerId="ADAL" clId="{9F11DEDB-099A-40BA-A73B-B00A23AE45C2}" dt="2024-04-23T08:22:29.499" v="10458" actId="1036"/>
          <ac:spMkLst>
            <pc:docMk/>
            <pc:sldMk cId="3266303038" sldId="310"/>
            <ac:spMk id="10" creationId="{CBA0AD87-FFB9-C520-3903-66E2BEFF2E8B}"/>
          </ac:spMkLst>
        </pc:spChg>
        <pc:spChg chg="mod">
          <ac:chgData name="Mijic, Ana" userId="b98434da-b21d-4030-8a0c-c7620cb8c194" providerId="ADAL" clId="{9F11DEDB-099A-40BA-A73B-B00A23AE45C2}" dt="2024-04-23T08:17:16.141" v="10374" actId="20577"/>
          <ac:spMkLst>
            <pc:docMk/>
            <pc:sldMk cId="3266303038" sldId="310"/>
            <ac:spMk id="14" creationId="{CCD0ECD9-50B2-DAA0-7DAA-83A736D45C8D}"/>
          </ac:spMkLst>
        </pc:spChg>
        <pc:spChg chg="mod">
          <ac:chgData name="Mijic, Ana" userId="b98434da-b21d-4030-8a0c-c7620cb8c194" providerId="ADAL" clId="{9F11DEDB-099A-40BA-A73B-B00A23AE45C2}" dt="2024-04-23T08:22:24.208" v="10456" actId="1036"/>
          <ac:spMkLst>
            <pc:docMk/>
            <pc:sldMk cId="3266303038" sldId="310"/>
            <ac:spMk id="16" creationId="{2A46B43E-33BD-1B90-1DB6-A64DEE44FA4B}"/>
          </ac:spMkLst>
        </pc:spChg>
        <pc:spChg chg="del">
          <ac:chgData name="Mijic, Ana" userId="b98434da-b21d-4030-8a0c-c7620cb8c194" providerId="ADAL" clId="{9F11DEDB-099A-40BA-A73B-B00A23AE45C2}" dt="2024-04-23T08:19:07.583" v="10378" actId="478"/>
          <ac:spMkLst>
            <pc:docMk/>
            <pc:sldMk cId="3266303038" sldId="310"/>
            <ac:spMk id="18" creationId="{656F4F5B-C310-428D-F439-B3FCD9A7EADF}"/>
          </ac:spMkLst>
        </pc:spChg>
        <pc:graphicFrameChg chg="add del modGraphic">
          <ac:chgData name="Mijic, Ana" userId="b98434da-b21d-4030-8a0c-c7620cb8c194" providerId="ADAL" clId="{9F11DEDB-099A-40BA-A73B-B00A23AE45C2}" dt="2024-04-23T10:59:02.472" v="12546" actId="478"/>
          <ac:graphicFrameMkLst>
            <pc:docMk/>
            <pc:sldMk cId="3266303038" sldId="310"/>
            <ac:graphicFrameMk id="12" creationId="{1CFA23FC-8C73-2F0F-8BB6-185ED1484885}"/>
          </ac:graphicFrameMkLst>
        </pc:graphicFrameChg>
        <pc:picChg chg="add mod modCrop">
          <ac:chgData name="Mijic, Ana" userId="b98434da-b21d-4030-8a0c-c7620cb8c194" providerId="ADAL" clId="{9F11DEDB-099A-40BA-A73B-B00A23AE45C2}" dt="2024-04-23T08:22:24.208" v="10456" actId="1036"/>
          <ac:picMkLst>
            <pc:docMk/>
            <pc:sldMk cId="3266303038" sldId="310"/>
            <ac:picMk id="2" creationId="{ABB2C05A-42E9-8196-1C07-943025D40C77}"/>
          </ac:picMkLst>
        </pc:picChg>
        <pc:picChg chg="mod">
          <ac:chgData name="Mijic, Ana" userId="b98434da-b21d-4030-8a0c-c7620cb8c194" providerId="ADAL" clId="{9F11DEDB-099A-40BA-A73B-B00A23AE45C2}" dt="2024-04-23T08:16:48.202" v="10371" actId="207"/>
          <ac:picMkLst>
            <pc:docMk/>
            <pc:sldMk cId="3266303038" sldId="310"/>
            <ac:picMk id="6" creationId="{928087FE-0F65-1013-EF57-9AF7AFA9A52C}"/>
          </ac:picMkLst>
        </pc:picChg>
        <pc:picChg chg="add mod">
          <ac:chgData name="Mijic, Ana" userId="b98434da-b21d-4030-8a0c-c7620cb8c194" providerId="ADAL" clId="{9F11DEDB-099A-40BA-A73B-B00A23AE45C2}" dt="2024-04-23T08:22:24.208" v="10456" actId="1036"/>
          <ac:picMkLst>
            <pc:docMk/>
            <pc:sldMk cId="3266303038" sldId="310"/>
            <ac:picMk id="9" creationId="{26718219-74AB-5D09-5D96-5B49E4955F66}"/>
          </ac:picMkLst>
        </pc:picChg>
        <pc:picChg chg="del">
          <ac:chgData name="Mijic, Ana" userId="b98434da-b21d-4030-8a0c-c7620cb8c194" providerId="ADAL" clId="{9F11DEDB-099A-40BA-A73B-B00A23AE45C2}" dt="2024-04-23T08:19:04.539" v="10377" actId="478"/>
          <ac:picMkLst>
            <pc:docMk/>
            <pc:sldMk cId="3266303038" sldId="310"/>
            <ac:picMk id="19" creationId="{6D41F3A8-DEB6-3AC9-8EC9-41C083A73A8A}"/>
          </ac:picMkLst>
        </pc:picChg>
        <pc:picChg chg="del">
          <ac:chgData name="Mijic, Ana" userId="b98434da-b21d-4030-8a0c-c7620cb8c194" providerId="ADAL" clId="{9F11DEDB-099A-40BA-A73B-B00A23AE45C2}" dt="2024-04-23T08:19:04.539" v="10377" actId="478"/>
          <ac:picMkLst>
            <pc:docMk/>
            <pc:sldMk cId="3266303038" sldId="310"/>
            <ac:picMk id="20" creationId="{8CEE1D00-6271-0C92-6739-8191E13584B6}"/>
          </ac:picMkLst>
        </pc:picChg>
        <pc:picChg chg="del">
          <ac:chgData name="Mijic, Ana" userId="b98434da-b21d-4030-8a0c-c7620cb8c194" providerId="ADAL" clId="{9F11DEDB-099A-40BA-A73B-B00A23AE45C2}" dt="2024-04-23T08:19:04.539" v="10377" actId="478"/>
          <ac:picMkLst>
            <pc:docMk/>
            <pc:sldMk cId="3266303038" sldId="310"/>
            <ac:picMk id="22" creationId="{35FCC603-9561-E7BD-7AD3-8A25EAD6DA21}"/>
          </ac:picMkLst>
        </pc:picChg>
        <pc:picChg chg="del">
          <ac:chgData name="Mijic, Ana" userId="b98434da-b21d-4030-8a0c-c7620cb8c194" providerId="ADAL" clId="{9F11DEDB-099A-40BA-A73B-B00A23AE45C2}" dt="2024-04-23T08:19:04.539" v="10377" actId="478"/>
          <ac:picMkLst>
            <pc:docMk/>
            <pc:sldMk cId="3266303038" sldId="310"/>
            <ac:picMk id="23" creationId="{81DD1BD0-6359-1035-46A5-EE82A77789EB}"/>
          </ac:picMkLst>
        </pc:picChg>
        <pc:picChg chg="mod">
          <ac:chgData name="Mijic, Ana" userId="b98434da-b21d-4030-8a0c-c7620cb8c194" providerId="ADAL" clId="{9F11DEDB-099A-40BA-A73B-B00A23AE45C2}" dt="2024-04-23T08:22:24.208" v="10456" actId="1036"/>
          <ac:picMkLst>
            <pc:docMk/>
            <pc:sldMk cId="3266303038" sldId="310"/>
            <ac:picMk id="25" creationId="{C5515984-1BC2-5E75-E934-341A5EBC3B5C}"/>
          </ac:picMkLst>
        </pc:picChg>
      </pc:sldChg>
      <pc:sldChg chg="addSp delSp modSp add mod">
        <pc:chgData name="Mijic, Ana" userId="b98434da-b21d-4030-8a0c-c7620cb8c194" providerId="ADAL" clId="{9F11DEDB-099A-40BA-A73B-B00A23AE45C2}" dt="2024-04-23T08:26:15.142" v="10540" actId="207"/>
        <pc:sldMkLst>
          <pc:docMk/>
          <pc:sldMk cId="2593134428" sldId="311"/>
        </pc:sldMkLst>
        <pc:spChg chg="mod">
          <ac:chgData name="Mijic, Ana" userId="b98434da-b21d-4030-8a0c-c7620cb8c194" providerId="ADAL" clId="{9F11DEDB-099A-40BA-A73B-B00A23AE45C2}" dt="2024-04-23T08:24:33.844" v="10511" actId="1076"/>
          <ac:spMkLst>
            <pc:docMk/>
            <pc:sldMk cId="2593134428" sldId="311"/>
            <ac:spMk id="12" creationId="{7E9508AF-9611-43C9-FBFF-51942D67F4CA}"/>
          </ac:spMkLst>
        </pc:spChg>
        <pc:spChg chg="mod">
          <ac:chgData name="Mijic, Ana" userId="b98434da-b21d-4030-8a0c-c7620cb8c194" providerId="ADAL" clId="{9F11DEDB-099A-40BA-A73B-B00A23AE45C2}" dt="2024-04-23T08:23:35.462" v="10493" actId="1076"/>
          <ac:spMkLst>
            <pc:docMk/>
            <pc:sldMk cId="2593134428" sldId="311"/>
            <ac:spMk id="13" creationId="{14944530-DC63-1645-2F92-181C6E79E1F2}"/>
          </ac:spMkLst>
        </pc:spChg>
        <pc:grpChg chg="del">
          <ac:chgData name="Mijic, Ana" userId="b98434da-b21d-4030-8a0c-c7620cb8c194" providerId="ADAL" clId="{9F11DEDB-099A-40BA-A73B-B00A23AE45C2}" dt="2024-04-23T08:23:03.429" v="10488" actId="478"/>
          <ac:grpSpMkLst>
            <pc:docMk/>
            <pc:sldMk cId="2593134428" sldId="311"/>
            <ac:grpSpMk id="14" creationId="{522898E8-5F56-653E-0BE4-FB2A25C4334D}"/>
          </ac:grpSpMkLst>
        </pc:grpChg>
        <pc:picChg chg="add mod">
          <ac:chgData name="Mijic, Ana" userId="b98434da-b21d-4030-8a0c-c7620cb8c194" providerId="ADAL" clId="{9F11DEDB-099A-40BA-A73B-B00A23AE45C2}" dt="2024-04-23T08:26:04.583" v="10538" actId="207"/>
          <ac:picMkLst>
            <pc:docMk/>
            <pc:sldMk cId="2593134428" sldId="311"/>
            <ac:picMk id="6" creationId="{68A08D67-C5C5-B8D3-C4AB-BA0FE8B5953D}"/>
          </ac:picMkLst>
        </pc:picChg>
        <pc:picChg chg="add del mod">
          <ac:chgData name="Mijic, Ana" userId="b98434da-b21d-4030-8a0c-c7620cb8c194" providerId="ADAL" clId="{9F11DEDB-099A-40BA-A73B-B00A23AE45C2}" dt="2024-04-23T08:25:36.579" v="10527" actId="478"/>
          <ac:picMkLst>
            <pc:docMk/>
            <pc:sldMk cId="2593134428" sldId="311"/>
            <ac:picMk id="16" creationId="{A9C4568D-08EA-62B0-FFD4-BC25C365B7AB}"/>
          </ac:picMkLst>
        </pc:picChg>
        <pc:picChg chg="add del mod">
          <ac:chgData name="Mijic, Ana" userId="b98434da-b21d-4030-8a0c-c7620cb8c194" providerId="ADAL" clId="{9F11DEDB-099A-40BA-A73B-B00A23AE45C2}" dt="2024-04-23T08:25:38.476" v="10528" actId="478"/>
          <ac:picMkLst>
            <pc:docMk/>
            <pc:sldMk cId="2593134428" sldId="311"/>
            <ac:picMk id="18" creationId="{CE653F27-1398-61A1-CCBF-A4BFB500BB7A}"/>
          </ac:picMkLst>
        </pc:picChg>
        <pc:picChg chg="add mod">
          <ac:chgData name="Mijic, Ana" userId="b98434da-b21d-4030-8a0c-c7620cb8c194" providerId="ADAL" clId="{9F11DEDB-099A-40BA-A73B-B00A23AE45C2}" dt="2024-04-23T08:25:58.752" v="10537" actId="207"/>
          <ac:picMkLst>
            <pc:docMk/>
            <pc:sldMk cId="2593134428" sldId="311"/>
            <ac:picMk id="19" creationId="{46ACB9E0-98AC-9785-1A20-3F5203EFB4EE}"/>
          </ac:picMkLst>
        </pc:picChg>
        <pc:picChg chg="add mod">
          <ac:chgData name="Mijic, Ana" userId="b98434da-b21d-4030-8a0c-c7620cb8c194" providerId="ADAL" clId="{9F11DEDB-099A-40BA-A73B-B00A23AE45C2}" dt="2024-04-23T08:26:09.898" v="10539" actId="207"/>
          <ac:picMkLst>
            <pc:docMk/>
            <pc:sldMk cId="2593134428" sldId="311"/>
            <ac:picMk id="20" creationId="{4B1CD6E8-0B06-70E4-2463-73713C6A7042}"/>
          </ac:picMkLst>
        </pc:picChg>
        <pc:picChg chg="add mod">
          <ac:chgData name="Mijic, Ana" userId="b98434da-b21d-4030-8a0c-c7620cb8c194" providerId="ADAL" clId="{9F11DEDB-099A-40BA-A73B-B00A23AE45C2}" dt="2024-04-23T08:26:15.142" v="10540" actId="207"/>
          <ac:picMkLst>
            <pc:docMk/>
            <pc:sldMk cId="2593134428" sldId="311"/>
            <ac:picMk id="21" creationId="{119AF79D-3AAC-33EC-9E65-D3E6C33970F4}"/>
          </ac:picMkLst>
        </pc:picChg>
      </pc:sldChg>
      <pc:sldChg chg="addSp delSp modSp add mod">
        <pc:chgData name="Mijic, Ana" userId="b98434da-b21d-4030-8a0c-c7620cb8c194" providerId="ADAL" clId="{9F11DEDB-099A-40BA-A73B-B00A23AE45C2}" dt="2024-04-23T11:27:12.557" v="13488" actId="1036"/>
        <pc:sldMkLst>
          <pc:docMk/>
          <pc:sldMk cId="2283511206" sldId="312"/>
        </pc:sldMkLst>
        <pc:spChg chg="mod">
          <ac:chgData name="Mijic, Ana" userId="b98434da-b21d-4030-8a0c-c7620cb8c194" providerId="ADAL" clId="{9F11DEDB-099A-40BA-A73B-B00A23AE45C2}" dt="2024-04-23T08:38:51.442" v="10783" actId="20577"/>
          <ac:spMkLst>
            <pc:docMk/>
            <pc:sldMk cId="2283511206" sldId="312"/>
            <ac:spMk id="3" creationId="{2F6DE07B-4C89-D9B2-DDB0-53D2E4068F70}"/>
          </ac:spMkLst>
        </pc:spChg>
        <pc:spChg chg="mod">
          <ac:chgData name="Mijic, Ana" userId="b98434da-b21d-4030-8a0c-c7620cb8c194" providerId="ADAL" clId="{9F11DEDB-099A-40BA-A73B-B00A23AE45C2}" dt="2024-04-23T11:27:09.630" v="13478" actId="1036"/>
          <ac:spMkLst>
            <pc:docMk/>
            <pc:sldMk cId="2283511206" sldId="312"/>
            <ac:spMk id="10" creationId="{CBA0AD87-FFB9-C520-3903-66E2BEFF2E8B}"/>
          </ac:spMkLst>
        </pc:spChg>
        <pc:spChg chg="mod">
          <ac:chgData name="Mijic, Ana" userId="b98434da-b21d-4030-8a0c-c7620cb8c194" providerId="ADAL" clId="{9F11DEDB-099A-40BA-A73B-B00A23AE45C2}" dt="2024-04-23T11:26:59.018" v="13464" actId="14100"/>
          <ac:spMkLst>
            <pc:docMk/>
            <pc:sldMk cId="2283511206" sldId="312"/>
            <ac:spMk id="14" creationId="{CCD0ECD9-50B2-DAA0-7DAA-83A736D45C8D}"/>
          </ac:spMkLst>
        </pc:spChg>
        <pc:spChg chg="mod">
          <ac:chgData name="Mijic, Ana" userId="b98434da-b21d-4030-8a0c-c7620cb8c194" providerId="ADAL" clId="{9F11DEDB-099A-40BA-A73B-B00A23AE45C2}" dt="2024-04-23T11:27:09.630" v="13478" actId="1036"/>
          <ac:spMkLst>
            <pc:docMk/>
            <pc:sldMk cId="2283511206" sldId="312"/>
            <ac:spMk id="16" creationId="{2A46B43E-33BD-1B90-1DB6-A64DEE44FA4B}"/>
          </ac:spMkLst>
        </pc:spChg>
        <pc:spChg chg="add mod">
          <ac:chgData name="Mijic, Ana" userId="b98434da-b21d-4030-8a0c-c7620cb8c194" providerId="ADAL" clId="{9F11DEDB-099A-40BA-A73B-B00A23AE45C2}" dt="2024-04-23T09:08:40.383" v="10972"/>
          <ac:spMkLst>
            <pc:docMk/>
            <pc:sldMk cId="2283511206" sldId="312"/>
            <ac:spMk id="18" creationId="{6C7819F1-A8C6-F4C3-96CE-5F153DC2563B}"/>
          </ac:spMkLst>
        </pc:spChg>
        <pc:spChg chg="add mod">
          <ac:chgData name="Mijic, Ana" userId="b98434da-b21d-4030-8a0c-c7620cb8c194" providerId="ADAL" clId="{9F11DEDB-099A-40BA-A73B-B00A23AE45C2}" dt="2024-04-23T11:27:09.630" v="13478" actId="1036"/>
          <ac:spMkLst>
            <pc:docMk/>
            <pc:sldMk cId="2283511206" sldId="312"/>
            <ac:spMk id="21" creationId="{AC3B27E0-92E6-6CAB-3119-33E63E1A5045}"/>
          </ac:spMkLst>
        </pc:spChg>
        <pc:grpChg chg="add mod">
          <ac:chgData name="Mijic, Ana" userId="b98434da-b21d-4030-8a0c-c7620cb8c194" providerId="ADAL" clId="{9F11DEDB-099A-40BA-A73B-B00A23AE45C2}" dt="2024-04-23T11:27:09.630" v="13478" actId="1036"/>
          <ac:grpSpMkLst>
            <pc:docMk/>
            <pc:sldMk cId="2283511206" sldId="312"/>
            <ac:grpSpMk id="11" creationId="{54543FA4-1FC6-BC2E-A1A7-2CB00252F41D}"/>
          </ac:grpSpMkLst>
        </pc:grpChg>
        <pc:picChg chg="del">
          <ac:chgData name="Mijic, Ana" userId="b98434da-b21d-4030-8a0c-c7620cb8c194" providerId="ADAL" clId="{9F11DEDB-099A-40BA-A73B-B00A23AE45C2}" dt="2024-04-23T08:26:49.019" v="10553" actId="478"/>
          <ac:picMkLst>
            <pc:docMk/>
            <pc:sldMk cId="2283511206" sldId="312"/>
            <ac:picMk id="2" creationId="{ABB2C05A-42E9-8196-1C07-943025D40C77}"/>
          </ac:picMkLst>
        </pc:picChg>
        <pc:picChg chg="mod">
          <ac:chgData name="Mijic, Ana" userId="b98434da-b21d-4030-8a0c-c7620cb8c194" providerId="ADAL" clId="{9F11DEDB-099A-40BA-A73B-B00A23AE45C2}" dt="2024-04-23T08:27:00.275" v="10556" actId="207"/>
          <ac:picMkLst>
            <pc:docMk/>
            <pc:sldMk cId="2283511206" sldId="312"/>
            <ac:picMk id="7" creationId="{E3C22814-0950-2A93-4961-BE4EDF8FED56}"/>
          </ac:picMkLst>
        </pc:picChg>
        <pc:picChg chg="del">
          <ac:chgData name="Mijic, Ana" userId="b98434da-b21d-4030-8a0c-c7620cb8c194" providerId="ADAL" clId="{9F11DEDB-099A-40BA-A73B-B00A23AE45C2}" dt="2024-04-23T08:26:50.132" v="10554" actId="478"/>
          <ac:picMkLst>
            <pc:docMk/>
            <pc:sldMk cId="2283511206" sldId="312"/>
            <ac:picMk id="9" creationId="{26718219-74AB-5D09-5D96-5B49E4955F66}"/>
          </ac:picMkLst>
        </pc:picChg>
        <pc:picChg chg="mod">
          <ac:chgData name="Mijic, Ana" userId="b98434da-b21d-4030-8a0c-c7620cb8c194" providerId="ADAL" clId="{9F11DEDB-099A-40BA-A73B-B00A23AE45C2}" dt="2024-04-23T11:27:09.630" v="13478" actId="1036"/>
          <ac:picMkLst>
            <pc:docMk/>
            <pc:sldMk cId="2283511206" sldId="312"/>
            <ac:picMk id="12" creationId="{8B7F67E5-EFC2-058A-6340-CD57A36F2BD2}"/>
          </ac:picMkLst>
        </pc:picChg>
        <pc:picChg chg="mod">
          <ac:chgData name="Mijic, Ana" userId="b98434da-b21d-4030-8a0c-c7620cb8c194" providerId="ADAL" clId="{9F11DEDB-099A-40BA-A73B-B00A23AE45C2}" dt="2024-04-23T11:27:09.630" v="13478" actId="1036"/>
          <ac:picMkLst>
            <pc:docMk/>
            <pc:sldMk cId="2283511206" sldId="312"/>
            <ac:picMk id="13" creationId="{13492B53-902A-C3A0-E481-938B6793D5AF}"/>
          </ac:picMkLst>
        </pc:picChg>
        <pc:picChg chg="mod">
          <ac:chgData name="Mijic, Ana" userId="b98434da-b21d-4030-8a0c-c7620cb8c194" providerId="ADAL" clId="{9F11DEDB-099A-40BA-A73B-B00A23AE45C2}" dt="2024-04-23T11:27:09.630" v="13478" actId="1036"/>
          <ac:picMkLst>
            <pc:docMk/>
            <pc:sldMk cId="2283511206" sldId="312"/>
            <ac:picMk id="15" creationId="{B1928970-624F-5C83-2E36-A3919D2E1163}"/>
          </ac:picMkLst>
        </pc:picChg>
        <pc:picChg chg="mod">
          <ac:chgData name="Mijic, Ana" userId="b98434da-b21d-4030-8a0c-c7620cb8c194" providerId="ADAL" clId="{9F11DEDB-099A-40BA-A73B-B00A23AE45C2}" dt="2024-04-23T11:27:09.630" v="13478" actId="1036"/>
          <ac:picMkLst>
            <pc:docMk/>
            <pc:sldMk cId="2283511206" sldId="312"/>
            <ac:picMk id="17" creationId="{4658F982-6CA3-4CB0-8DE2-357867FD9319}"/>
          </ac:picMkLst>
        </pc:picChg>
        <pc:picChg chg="add mod">
          <ac:chgData name="Mijic, Ana" userId="b98434da-b21d-4030-8a0c-c7620cb8c194" providerId="ADAL" clId="{9F11DEDB-099A-40BA-A73B-B00A23AE45C2}" dt="2024-04-23T09:08:40.383" v="10972"/>
          <ac:picMkLst>
            <pc:docMk/>
            <pc:sldMk cId="2283511206" sldId="312"/>
            <ac:picMk id="19" creationId="{E5E28856-C6B8-5413-B0C8-D3738F54F509}"/>
          </ac:picMkLst>
        </pc:picChg>
        <pc:picChg chg="add mod">
          <ac:chgData name="Mijic, Ana" userId="b98434da-b21d-4030-8a0c-c7620cb8c194" providerId="ADAL" clId="{9F11DEDB-099A-40BA-A73B-B00A23AE45C2}" dt="2024-04-23T09:08:40.383" v="10972"/>
          <ac:picMkLst>
            <pc:docMk/>
            <pc:sldMk cId="2283511206" sldId="312"/>
            <ac:picMk id="20" creationId="{2065A2B8-7304-2DC6-B84B-52C97E8B0DC9}"/>
          </ac:picMkLst>
        </pc:picChg>
        <pc:picChg chg="mod">
          <ac:chgData name="Mijic, Ana" userId="b98434da-b21d-4030-8a0c-c7620cb8c194" providerId="ADAL" clId="{9F11DEDB-099A-40BA-A73B-B00A23AE45C2}" dt="2024-04-23T09:09:57.664" v="11001" actId="1076"/>
          <ac:picMkLst>
            <pc:docMk/>
            <pc:sldMk cId="2283511206" sldId="312"/>
            <ac:picMk id="25" creationId="{C5515984-1BC2-5E75-E934-341A5EBC3B5C}"/>
          </ac:picMkLst>
        </pc:picChg>
        <pc:picChg chg="add mod">
          <ac:chgData name="Mijic, Ana" userId="b98434da-b21d-4030-8a0c-c7620cb8c194" providerId="ADAL" clId="{9F11DEDB-099A-40BA-A73B-B00A23AE45C2}" dt="2024-04-23T11:27:09.630" v="13478" actId="1036"/>
          <ac:picMkLst>
            <pc:docMk/>
            <pc:sldMk cId="2283511206" sldId="312"/>
            <ac:picMk id="2050" creationId="{71E1AD8C-6C0C-AC4D-14B1-B7380784D222}"/>
          </ac:picMkLst>
        </pc:picChg>
        <pc:picChg chg="add mod">
          <ac:chgData name="Mijic, Ana" userId="b98434da-b21d-4030-8a0c-c7620cb8c194" providerId="ADAL" clId="{9F11DEDB-099A-40BA-A73B-B00A23AE45C2}" dt="2024-04-23T11:27:12.557" v="13488" actId="1036"/>
          <ac:picMkLst>
            <pc:docMk/>
            <pc:sldMk cId="2283511206" sldId="312"/>
            <ac:picMk id="2052" creationId="{261FD0ED-F71B-0525-A1C3-0F01B91CB7D3}"/>
          </ac:picMkLst>
        </pc:picChg>
      </pc:sldChg>
      <pc:sldChg chg="addSp delSp modSp new mod">
        <pc:chgData name="Mijic, Ana" userId="b98434da-b21d-4030-8a0c-c7620cb8c194" providerId="ADAL" clId="{9F11DEDB-099A-40BA-A73B-B00A23AE45C2}" dt="2024-04-23T08:37:47.745" v="10775" actId="20577"/>
        <pc:sldMkLst>
          <pc:docMk/>
          <pc:sldMk cId="4169125678" sldId="313"/>
        </pc:sldMkLst>
        <pc:spChg chg="add mod">
          <ac:chgData name="Mijic, Ana" userId="b98434da-b21d-4030-8a0c-c7620cb8c194" providerId="ADAL" clId="{9F11DEDB-099A-40BA-A73B-B00A23AE45C2}" dt="2024-04-23T08:32:57.098" v="10666" actId="1076"/>
          <ac:spMkLst>
            <pc:docMk/>
            <pc:sldMk cId="4169125678" sldId="313"/>
            <ac:spMk id="5" creationId="{43383757-D53E-D4CF-8775-52B04A39C599}"/>
          </ac:spMkLst>
        </pc:spChg>
        <pc:spChg chg="add del mod">
          <ac:chgData name="Mijic, Ana" userId="b98434da-b21d-4030-8a0c-c7620cb8c194" providerId="ADAL" clId="{9F11DEDB-099A-40BA-A73B-B00A23AE45C2}" dt="2024-04-23T08:37:07.678" v="10758" actId="478"/>
          <ac:spMkLst>
            <pc:docMk/>
            <pc:sldMk cId="4169125678" sldId="313"/>
            <ac:spMk id="6" creationId="{16F806F5-B407-0A61-5D2A-B858424B9ED1}"/>
          </ac:spMkLst>
        </pc:spChg>
        <pc:spChg chg="add mod">
          <ac:chgData name="Mijic, Ana" userId="b98434da-b21d-4030-8a0c-c7620cb8c194" providerId="ADAL" clId="{9F11DEDB-099A-40BA-A73B-B00A23AE45C2}" dt="2024-04-23T08:37:11.414" v="10760" actId="113"/>
          <ac:spMkLst>
            <pc:docMk/>
            <pc:sldMk cId="4169125678" sldId="313"/>
            <ac:spMk id="8" creationId="{EF9A1FE3-41FF-E104-2F6B-E4AF280DCB72}"/>
          </ac:spMkLst>
        </pc:spChg>
        <pc:spChg chg="add mod">
          <ac:chgData name="Mijic, Ana" userId="b98434da-b21d-4030-8a0c-c7620cb8c194" providerId="ADAL" clId="{9F11DEDB-099A-40BA-A73B-B00A23AE45C2}" dt="2024-04-23T08:37:47.745" v="10775" actId="20577"/>
          <ac:spMkLst>
            <pc:docMk/>
            <pc:sldMk cId="4169125678" sldId="313"/>
            <ac:spMk id="14" creationId="{1F46F43A-4228-3416-E7B3-FBBC2AA828D1}"/>
          </ac:spMkLst>
        </pc:spChg>
        <pc:grpChg chg="add mod">
          <ac:chgData name="Mijic, Ana" userId="b98434da-b21d-4030-8a0c-c7620cb8c194" providerId="ADAL" clId="{9F11DEDB-099A-40BA-A73B-B00A23AE45C2}" dt="2024-04-23T08:32:50.180" v="10665" actId="1076"/>
          <ac:grpSpMkLst>
            <pc:docMk/>
            <pc:sldMk cId="4169125678" sldId="313"/>
            <ac:grpSpMk id="9" creationId="{61894F36-9786-DEB3-30EE-3A4DB14AE1C2}"/>
          </ac:grpSpMkLst>
        </pc:grpChg>
        <pc:picChg chg="add del mod">
          <ac:chgData name="Mijic, Ana" userId="b98434da-b21d-4030-8a0c-c7620cb8c194" providerId="ADAL" clId="{9F11DEDB-099A-40BA-A73B-B00A23AE45C2}" dt="2024-04-23T08:30:57.103" v="10645" actId="478"/>
          <ac:picMkLst>
            <pc:docMk/>
            <pc:sldMk cId="4169125678" sldId="313"/>
            <ac:picMk id="3" creationId="{D1E90BA2-6323-0264-793D-D72EBE656C7E}"/>
          </ac:picMkLst>
        </pc:picChg>
        <pc:picChg chg="add mod">
          <ac:chgData name="Mijic, Ana" userId="b98434da-b21d-4030-8a0c-c7620cb8c194" providerId="ADAL" clId="{9F11DEDB-099A-40BA-A73B-B00A23AE45C2}" dt="2024-04-23T08:33:17.004" v="10669" actId="1076"/>
          <ac:picMkLst>
            <pc:docMk/>
            <pc:sldMk cId="4169125678" sldId="313"/>
            <ac:picMk id="4" creationId="{0D2ADE7A-2161-2E83-4A36-A89AAF1FA5CC}"/>
          </ac:picMkLst>
        </pc:picChg>
        <pc:picChg chg="mod">
          <ac:chgData name="Mijic, Ana" userId="b98434da-b21d-4030-8a0c-c7620cb8c194" providerId="ADAL" clId="{9F11DEDB-099A-40BA-A73B-B00A23AE45C2}" dt="2024-04-23T08:32:38.109" v="10664"/>
          <ac:picMkLst>
            <pc:docMk/>
            <pc:sldMk cId="4169125678" sldId="313"/>
            <ac:picMk id="10" creationId="{84B4E462-E94B-CDA9-4B26-C6FAE2C67792}"/>
          </ac:picMkLst>
        </pc:picChg>
        <pc:picChg chg="mod">
          <ac:chgData name="Mijic, Ana" userId="b98434da-b21d-4030-8a0c-c7620cb8c194" providerId="ADAL" clId="{9F11DEDB-099A-40BA-A73B-B00A23AE45C2}" dt="2024-04-23T08:32:38.109" v="10664"/>
          <ac:picMkLst>
            <pc:docMk/>
            <pc:sldMk cId="4169125678" sldId="313"/>
            <ac:picMk id="11" creationId="{3BCE22C6-E82C-E0C6-F7EE-70ACCABFEA66}"/>
          </ac:picMkLst>
        </pc:picChg>
        <pc:picChg chg="mod">
          <ac:chgData name="Mijic, Ana" userId="b98434da-b21d-4030-8a0c-c7620cb8c194" providerId="ADAL" clId="{9F11DEDB-099A-40BA-A73B-B00A23AE45C2}" dt="2024-04-23T08:32:38.109" v="10664"/>
          <ac:picMkLst>
            <pc:docMk/>
            <pc:sldMk cId="4169125678" sldId="313"/>
            <ac:picMk id="12" creationId="{6771EF25-A1B4-6534-DECB-86B30282890C}"/>
          </ac:picMkLst>
        </pc:picChg>
        <pc:picChg chg="mod">
          <ac:chgData name="Mijic, Ana" userId="b98434da-b21d-4030-8a0c-c7620cb8c194" providerId="ADAL" clId="{9F11DEDB-099A-40BA-A73B-B00A23AE45C2}" dt="2024-04-23T08:32:38.109" v="10664"/>
          <ac:picMkLst>
            <pc:docMk/>
            <pc:sldMk cId="4169125678" sldId="313"/>
            <ac:picMk id="13" creationId="{A21CB871-90F7-0F9C-452F-8A574DCB43FD}"/>
          </ac:picMkLst>
        </pc:picChg>
      </pc:sldChg>
      <pc:sldChg chg="addSp delSp modSp add mod">
        <pc:chgData name="Mijic, Ana" userId="b98434da-b21d-4030-8a0c-c7620cb8c194" providerId="ADAL" clId="{9F11DEDB-099A-40BA-A73B-B00A23AE45C2}" dt="2024-04-23T09:02:22.333" v="10875" actId="207"/>
        <pc:sldMkLst>
          <pc:docMk/>
          <pc:sldMk cId="1523237697" sldId="314"/>
        </pc:sldMkLst>
        <pc:spChg chg="mod">
          <ac:chgData name="Mijic, Ana" userId="b98434da-b21d-4030-8a0c-c7620cb8c194" providerId="ADAL" clId="{9F11DEDB-099A-40BA-A73B-B00A23AE45C2}" dt="2024-04-23T08:38:35.025" v="10779" actId="20577"/>
          <ac:spMkLst>
            <pc:docMk/>
            <pc:sldMk cId="1523237697" sldId="314"/>
            <ac:spMk id="6" creationId="{16F806F5-B407-0A61-5D2A-B858424B9ED1}"/>
          </ac:spMkLst>
        </pc:spChg>
        <pc:spChg chg="mod">
          <ac:chgData name="Mijic, Ana" userId="b98434da-b21d-4030-8a0c-c7620cb8c194" providerId="ADAL" clId="{9F11DEDB-099A-40BA-A73B-B00A23AE45C2}" dt="2024-04-23T09:01:11.888" v="10859" actId="1076"/>
          <ac:spMkLst>
            <pc:docMk/>
            <pc:sldMk cId="1523237697" sldId="314"/>
            <ac:spMk id="8" creationId="{EF9A1FE3-41FF-E104-2F6B-E4AF280DCB72}"/>
          </ac:spMkLst>
        </pc:spChg>
        <pc:spChg chg="add mod">
          <ac:chgData name="Mijic, Ana" userId="b98434da-b21d-4030-8a0c-c7620cb8c194" providerId="ADAL" clId="{9F11DEDB-099A-40BA-A73B-B00A23AE45C2}" dt="2024-04-23T08:58:32.135" v="10801"/>
          <ac:spMkLst>
            <pc:docMk/>
            <pc:sldMk cId="1523237697" sldId="314"/>
            <ac:spMk id="14" creationId="{E90C2CE8-4BCE-D41D-03EC-BA5B328AF192}"/>
          </ac:spMkLst>
        </pc:spChg>
        <pc:spChg chg="add mod">
          <ac:chgData name="Mijic, Ana" userId="b98434da-b21d-4030-8a0c-c7620cb8c194" providerId="ADAL" clId="{9F11DEDB-099A-40BA-A73B-B00A23AE45C2}" dt="2024-04-23T08:58:32.135" v="10801"/>
          <ac:spMkLst>
            <pc:docMk/>
            <pc:sldMk cId="1523237697" sldId="314"/>
            <ac:spMk id="15" creationId="{247795BB-1484-9084-7EA5-6E5BDCE44D9B}"/>
          </ac:spMkLst>
        </pc:spChg>
        <pc:spChg chg="add mod">
          <ac:chgData name="Mijic, Ana" userId="b98434da-b21d-4030-8a0c-c7620cb8c194" providerId="ADAL" clId="{9F11DEDB-099A-40BA-A73B-B00A23AE45C2}" dt="2024-04-23T08:58:32.135" v="10801"/>
          <ac:spMkLst>
            <pc:docMk/>
            <pc:sldMk cId="1523237697" sldId="314"/>
            <ac:spMk id="16" creationId="{330C9A39-0EE0-77FE-65AE-08CE01E2D629}"/>
          </ac:spMkLst>
        </pc:spChg>
        <pc:spChg chg="add mod">
          <ac:chgData name="Mijic, Ana" userId="b98434da-b21d-4030-8a0c-c7620cb8c194" providerId="ADAL" clId="{9F11DEDB-099A-40BA-A73B-B00A23AE45C2}" dt="2024-04-23T09:02:22.333" v="10875" actId="207"/>
          <ac:spMkLst>
            <pc:docMk/>
            <pc:sldMk cId="1523237697" sldId="314"/>
            <ac:spMk id="17" creationId="{A43503D7-94CA-694D-000D-4156A13AF807}"/>
          </ac:spMkLst>
        </pc:spChg>
        <pc:spChg chg="add del mod ord">
          <ac:chgData name="Mijic, Ana" userId="b98434da-b21d-4030-8a0c-c7620cb8c194" providerId="ADAL" clId="{9F11DEDB-099A-40BA-A73B-B00A23AE45C2}" dt="2024-04-23T09:02:17.569" v="10874" actId="1076"/>
          <ac:spMkLst>
            <pc:docMk/>
            <pc:sldMk cId="1523237697" sldId="314"/>
            <ac:spMk id="18" creationId="{035649AA-D152-BF88-D136-F4F7A7F05AB7}"/>
          </ac:spMkLst>
        </pc:spChg>
        <pc:picChg chg="add mod">
          <ac:chgData name="Mijic, Ana" userId="b98434da-b21d-4030-8a0c-c7620cb8c194" providerId="ADAL" clId="{9F11DEDB-099A-40BA-A73B-B00A23AE45C2}" dt="2024-04-23T09:01:11.888" v="10859" actId="1076"/>
          <ac:picMkLst>
            <pc:docMk/>
            <pc:sldMk cId="1523237697" sldId="314"/>
            <ac:picMk id="2" creationId="{FD7474CC-92D5-EC49-429D-79EA959D92D1}"/>
          </ac:picMkLst>
        </pc:picChg>
        <pc:picChg chg="del">
          <ac:chgData name="Mijic, Ana" userId="b98434da-b21d-4030-8a0c-c7620cb8c194" providerId="ADAL" clId="{9F11DEDB-099A-40BA-A73B-B00A23AE45C2}" dt="2024-04-23T08:34:10.741" v="10671" actId="478"/>
          <ac:picMkLst>
            <pc:docMk/>
            <pc:sldMk cId="1523237697" sldId="314"/>
            <ac:picMk id="4" creationId="{0D2ADE7A-2161-2E83-4A36-A89AAF1FA5CC}"/>
          </ac:picMkLst>
        </pc:picChg>
        <pc:picChg chg="add mod">
          <ac:chgData name="Mijic, Ana" userId="b98434da-b21d-4030-8a0c-c7620cb8c194" providerId="ADAL" clId="{9F11DEDB-099A-40BA-A73B-B00A23AE45C2}" dt="2024-04-23T09:02:12.230" v="10873" actId="207"/>
          <ac:picMkLst>
            <pc:docMk/>
            <pc:sldMk cId="1523237697" sldId="314"/>
            <ac:picMk id="7" creationId="{D7AA13BA-D7FD-F672-8C95-612E04C329F6}"/>
          </ac:picMkLst>
        </pc:picChg>
      </pc:sldChg>
      <pc:sldChg chg="modSp add mod">
        <pc:chgData name="Mijic, Ana" userId="b98434da-b21d-4030-8a0c-c7620cb8c194" providerId="ADAL" clId="{9F11DEDB-099A-40BA-A73B-B00A23AE45C2}" dt="2024-04-23T09:07:41.102" v="10965" actId="20577"/>
        <pc:sldMkLst>
          <pc:docMk/>
          <pc:sldMk cId="3456274005" sldId="315"/>
        </pc:sldMkLst>
        <pc:spChg chg="mod">
          <ac:chgData name="Mijic, Ana" userId="b98434da-b21d-4030-8a0c-c7620cb8c194" providerId="ADAL" clId="{9F11DEDB-099A-40BA-A73B-B00A23AE45C2}" dt="2024-04-23T09:07:41.102" v="10965" actId="20577"/>
          <ac:spMkLst>
            <pc:docMk/>
            <pc:sldMk cId="3456274005" sldId="315"/>
            <ac:spMk id="13" creationId="{14944530-DC63-1645-2F92-181C6E79E1F2}"/>
          </ac:spMkLst>
        </pc:spChg>
      </pc:sldChg>
      <pc:sldChg chg="addSp modSp new del mod ord">
        <pc:chgData name="Mijic, Ana" userId="b98434da-b21d-4030-8a0c-c7620cb8c194" providerId="ADAL" clId="{9F11DEDB-099A-40BA-A73B-B00A23AE45C2}" dt="2024-04-23T09:24:22.726" v="11320" actId="47"/>
        <pc:sldMkLst>
          <pc:docMk/>
          <pc:sldMk cId="4188821089" sldId="316"/>
        </pc:sldMkLst>
        <pc:spChg chg="add mod">
          <ac:chgData name="Mijic, Ana" userId="b98434da-b21d-4030-8a0c-c7620cb8c194" providerId="ADAL" clId="{9F11DEDB-099A-40BA-A73B-B00A23AE45C2}" dt="2024-04-23T09:11:40.941" v="11010" actId="1076"/>
          <ac:spMkLst>
            <pc:docMk/>
            <pc:sldMk cId="4188821089" sldId="316"/>
            <ac:spMk id="2" creationId="{9C2D8975-0838-418E-CAEE-198D34266078}"/>
          </ac:spMkLst>
        </pc:spChg>
        <pc:picChg chg="add mod">
          <ac:chgData name="Mijic, Ana" userId="b98434da-b21d-4030-8a0c-c7620cb8c194" providerId="ADAL" clId="{9F11DEDB-099A-40BA-A73B-B00A23AE45C2}" dt="2024-04-23T09:11:40.941" v="11010" actId="1076"/>
          <ac:picMkLst>
            <pc:docMk/>
            <pc:sldMk cId="4188821089" sldId="316"/>
            <ac:picMk id="3" creationId="{459895B0-58A7-536F-F966-49C0D5117429}"/>
          </ac:picMkLst>
        </pc:picChg>
      </pc:sldChg>
      <pc:sldChg chg="add del">
        <pc:chgData name="Mijic, Ana" userId="b98434da-b21d-4030-8a0c-c7620cb8c194" providerId="ADAL" clId="{9F11DEDB-099A-40BA-A73B-B00A23AE45C2}" dt="2024-04-23T09:22:43.474" v="11289" actId="47"/>
        <pc:sldMkLst>
          <pc:docMk/>
          <pc:sldMk cId="3001657750" sldId="317"/>
        </pc:sldMkLst>
      </pc:sldChg>
      <pc:sldChg chg="addSp delSp modSp add del mod">
        <pc:chgData name="Mijic, Ana" userId="b98434da-b21d-4030-8a0c-c7620cb8c194" providerId="ADAL" clId="{9F11DEDB-099A-40BA-A73B-B00A23AE45C2}" dt="2024-04-23T09:21:58.722" v="11287" actId="47"/>
        <pc:sldMkLst>
          <pc:docMk/>
          <pc:sldMk cId="3132940200" sldId="318"/>
        </pc:sldMkLst>
        <pc:spChg chg="mod">
          <ac:chgData name="Mijic, Ana" userId="b98434da-b21d-4030-8a0c-c7620cb8c194" providerId="ADAL" clId="{9F11DEDB-099A-40BA-A73B-B00A23AE45C2}" dt="2024-04-23T09:14:53.902" v="11085" actId="115"/>
          <ac:spMkLst>
            <pc:docMk/>
            <pc:sldMk cId="3132940200" sldId="318"/>
            <ac:spMk id="2" creationId="{9C2D8975-0838-418E-CAEE-198D34266078}"/>
          </ac:spMkLst>
        </pc:spChg>
        <pc:graphicFrameChg chg="add del modGraphic">
          <ac:chgData name="Mijic, Ana" userId="b98434da-b21d-4030-8a0c-c7620cb8c194" providerId="ADAL" clId="{9F11DEDB-099A-40BA-A73B-B00A23AE45C2}" dt="2024-04-23T09:13:34.447" v="11049" actId="478"/>
          <ac:graphicFrameMkLst>
            <pc:docMk/>
            <pc:sldMk cId="3132940200" sldId="318"/>
            <ac:graphicFrameMk id="5" creationId="{64634B04-93A8-0C14-415F-08425AFDDA4D}"/>
          </ac:graphicFrameMkLst>
        </pc:graphicFrameChg>
      </pc:sldChg>
      <pc:sldChg chg="delSp add del mod">
        <pc:chgData name="Mijic, Ana" userId="b98434da-b21d-4030-8a0c-c7620cb8c194" providerId="ADAL" clId="{9F11DEDB-099A-40BA-A73B-B00A23AE45C2}" dt="2024-04-23T09:12:18.930" v="11015" actId="47"/>
        <pc:sldMkLst>
          <pc:docMk/>
          <pc:sldMk cId="1152135896" sldId="319"/>
        </pc:sldMkLst>
        <pc:spChg chg="del">
          <ac:chgData name="Mijic, Ana" userId="b98434da-b21d-4030-8a0c-c7620cb8c194" providerId="ADAL" clId="{9F11DEDB-099A-40BA-A73B-B00A23AE45C2}" dt="2024-04-23T09:12:13.885" v="11014" actId="478"/>
          <ac:spMkLst>
            <pc:docMk/>
            <pc:sldMk cId="1152135896" sldId="319"/>
            <ac:spMk id="2" creationId="{9C2D8975-0838-418E-CAEE-198D34266078}"/>
          </ac:spMkLst>
        </pc:spChg>
      </pc:sldChg>
      <pc:sldChg chg="addSp delSp modSp add mod">
        <pc:chgData name="Mijic, Ana" userId="b98434da-b21d-4030-8a0c-c7620cb8c194" providerId="ADAL" clId="{9F11DEDB-099A-40BA-A73B-B00A23AE45C2}" dt="2024-04-23T09:14:19.114" v="11063" actId="1076"/>
        <pc:sldMkLst>
          <pc:docMk/>
          <pc:sldMk cId="3976174740" sldId="319"/>
        </pc:sldMkLst>
        <pc:spChg chg="del">
          <ac:chgData name="Mijic, Ana" userId="b98434da-b21d-4030-8a0c-c7620cb8c194" providerId="ADAL" clId="{9F11DEDB-099A-40BA-A73B-B00A23AE45C2}" dt="2024-04-23T09:13:24.114" v="11047" actId="478"/>
          <ac:spMkLst>
            <pc:docMk/>
            <pc:sldMk cId="3976174740" sldId="319"/>
            <ac:spMk id="8" creationId="{EF9A1FE3-41FF-E104-2F6B-E4AF280DCB72}"/>
          </ac:spMkLst>
        </pc:spChg>
        <pc:spChg chg="mod">
          <ac:chgData name="Mijic, Ana" userId="b98434da-b21d-4030-8a0c-c7620cb8c194" providerId="ADAL" clId="{9F11DEDB-099A-40BA-A73B-B00A23AE45C2}" dt="2024-04-23T09:13:19.068" v="11045" actId="20577"/>
          <ac:spMkLst>
            <pc:docMk/>
            <pc:sldMk cId="3976174740" sldId="319"/>
            <ac:spMk id="14" creationId="{1F46F43A-4228-3416-E7B3-FBBC2AA828D1}"/>
          </ac:spMkLst>
        </pc:spChg>
        <pc:spChg chg="add mod">
          <ac:chgData name="Mijic, Ana" userId="b98434da-b21d-4030-8a0c-c7620cb8c194" providerId="ADAL" clId="{9F11DEDB-099A-40BA-A73B-B00A23AE45C2}" dt="2024-04-23T09:14:19.114" v="11063" actId="1076"/>
          <ac:spMkLst>
            <pc:docMk/>
            <pc:sldMk cId="3976174740" sldId="319"/>
            <ac:spMk id="16" creationId="{04787B64-DBA0-76DE-6050-5A0C84679AA6}"/>
          </ac:spMkLst>
        </pc:spChg>
        <pc:picChg chg="add mod">
          <ac:chgData name="Mijic, Ana" userId="b98434da-b21d-4030-8a0c-c7620cb8c194" providerId="ADAL" clId="{9F11DEDB-099A-40BA-A73B-B00A23AE45C2}" dt="2024-04-23T09:14:04.755" v="11056" actId="1076"/>
          <ac:picMkLst>
            <pc:docMk/>
            <pc:sldMk cId="3976174740" sldId="319"/>
            <ac:picMk id="2" creationId="{24CE764D-A6DC-4367-2949-E066B1A83354}"/>
          </ac:picMkLst>
        </pc:picChg>
        <pc:picChg chg="add mod">
          <ac:chgData name="Mijic, Ana" userId="b98434da-b21d-4030-8a0c-c7620cb8c194" providerId="ADAL" clId="{9F11DEDB-099A-40BA-A73B-B00A23AE45C2}" dt="2024-04-23T09:14:04.755" v="11056" actId="1076"/>
          <ac:picMkLst>
            <pc:docMk/>
            <pc:sldMk cId="3976174740" sldId="319"/>
            <ac:picMk id="3" creationId="{30B3EEFB-C619-6745-610F-6EC4702D7233}"/>
          </ac:picMkLst>
        </pc:picChg>
        <pc:picChg chg="del">
          <ac:chgData name="Mijic, Ana" userId="b98434da-b21d-4030-8a0c-c7620cb8c194" providerId="ADAL" clId="{9F11DEDB-099A-40BA-A73B-B00A23AE45C2}" dt="2024-04-23T09:13:21.358" v="11046" actId="478"/>
          <ac:picMkLst>
            <pc:docMk/>
            <pc:sldMk cId="3976174740" sldId="319"/>
            <ac:picMk id="4" creationId="{0D2ADE7A-2161-2E83-4A36-A89AAF1FA5CC}"/>
          </ac:picMkLst>
        </pc:picChg>
        <pc:picChg chg="add mod">
          <ac:chgData name="Mijic, Ana" userId="b98434da-b21d-4030-8a0c-c7620cb8c194" providerId="ADAL" clId="{9F11DEDB-099A-40BA-A73B-B00A23AE45C2}" dt="2024-04-23T09:14:04.755" v="11056" actId="1076"/>
          <ac:picMkLst>
            <pc:docMk/>
            <pc:sldMk cId="3976174740" sldId="319"/>
            <ac:picMk id="6" creationId="{76AB3341-67A2-309D-E748-BB9514135714}"/>
          </ac:picMkLst>
        </pc:picChg>
        <pc:picChg chg="add mod">
          <ac:chgData name="Mijic, Ana" userId="b98434da-b21d-4030-8a0c-c7620cb8c194" providerId="ADAL" clId="{9F11DEDB-099A-40BA-A73B-B00A23AE45C2}" dt="2024-04-23T09:14:04.755" v="11056" actId="1076"/>
          <ac:picMkLst>
            <pc:docMk/>
            <pc:sldMk cId="3976174740" sldId="319"/>
            <ac:picMk id="7" creationId="{D89B2A63-FB0A-9FD6-149A-FFE73DED9B51}"/>
          </ac:picMkLst>
        </pc:picChg>
      </pc:sldChg>
      <pc:sldChg chg="addSp delSp modSp add mod">
        <pc:chgData name="Mijic, Ana" userId="b98434da-b21d-4030-8a0c-c7620cb8c194" providerId="ADAL" clId="{9F11DEDB-099A-40BA-A73B-B00A23AE45C2}" dt="2024-04-23T11:31:52.959" v="13623" actId="6549"/>
        <pc:sldMkLst>
          <pc:docMk/>
          <pc:sldMk cId="3328559456" sldId="320"/>
        </pc:sldMkLst>
        <pc:spChg chg="mod">
          <ac:chgData name="Mijic, Ana" userId="b98434da-b21d-4030-8a0c-c7620cb8c194" providerId="ADAL" clId="{9F11DEDB-099A-40BA-A73B-B00A23AE45C2}" dt="2024-04-23T11:31:52.959" v="13623" actId="6549"/>
          <ac:spMkLst>
            <pc:docMk/>
            <pc:sldMk cId="3328559456" sldId="320"/>
            <ac:spMk id="14" creationId="{1F46F43A-4228-3416-E7B3-FBBC2AA828D1}"/>
          </ac:spMkLst>
        </pc:spChg>
        <pc:spChg chg="add mod">
          <ac:chgData name="Mijic, Ana" userId="b98434da-b21d-4030-8a0c-c7620cb8c194" providerId="ADAL" clId="{9F11DEDB-099A-40BA-A73B-B00A23AE45C2}" dt="2024-04-23T10:49:22.462" v="12527" actId="113"/>
          <ac:spMkLst>
            <pc:docMk/>
            <pc:sldMk cId="3328559456" sldId="320"/>
            <ac:spMk id="15" creationId="{7DF350CC-7BE9-4F62-027F-EB5550881144}"/>
          </ac:spMkLst>
        </pc:spChg>
        <pc:spChg chg="del">
          <ac:chgData name="Mijic, Ana" userId="b98434da-b21d-4030-8a0c-c7620cb8c194" providerId="ADAL" clId="{9F11DEDB-099A-40BA-A73B-B00A23AE45C2}" dt="2024-04-23T09:15:27.105" v="11107" actId="478"/>
          <ac:spMkLst>
            <pc:docMk/>
            <pc:sldMk cId="3328559456" sldId="320"/>
            <ac:spMk id="16" creationId="{04787B64-DBA0-76DE-6050-5A0C84679AA6}"/>
          </ac:spMkLst>
        </pc:spChg>
        <pc:grpChg chg="del">
          <ac:chgData name="Mijic, Ana" userId="b98434da-b21d-4030-8a0c-c7620cb8c194" providerId="ADAL" clId="{9F11DEDB-099A-40BA-A73B-B00A23AE45C2}" dt="2024-04-23T09:15:27.105" v="11107" actId="478"/>
          <ac:grpSpMkLst>
            <pc:docMk/>
            <pc:sldMk cId="3328559456" sldId="320"/>
            <ac:grpSpMk id="9" creationId="{61894F36-9786-DEB3-30EE-3A4DB14AE1C2}"/>
          </ac:grpSpMkLst>
        </pc:grpChg>
        <pc:picChg chg="del">
          <ac:chgData name="Mijic, Ana" userId="b98434da-b21d-4030-8a0c-c7620cb8c194" providerId="ADAL" clId="{9F11DEDB-099A-40BA-A73B-B00A23AE45C2}" dt="2024-04-23T09:15:27.105" v="11107" actId="478"/>
          <ac:picMkLst>
            <pc:docMk/>
            <pc:sldMk cId="3328559456" sldId="320"/>
            <ac:picMk id="2" creationId="{24CE764D-A6DC-4367-2949-E066B1A83354}"/>
          </ac:picMkLst>
        </pc:picChg>
        <pc:picChg chg="del">
          <ac:chgData name="Mijic, Ana" userId="b98434da-b21d-4030-8a0c-c7620cb8c194" providerId="ADAL" clId="{9F11DEDB-099A-40BA-A73B-B00A23AE45C2}" dt="2024-04-23T09:15:27.105" v="11107" actId="478"/>
          <ac:picMkLst>
            <pc:docMk/>
            <pc:sldMk cId="3328559456" sldId="320"/>
            <ac:picMk id="3" creationId="{30B3EEFB-C619-6745-610F-6EC4702D7233}"/>
          </ac:picMkLst>
        </pc:picChg>
        <pc:picChg chg="add mod">
          <ac:chgData name="Mijic, Ana" userId="b98434da-b21d-4030-8a0c-c7620cb8c194" providerId="ADAL" clId="{9F11DEDB-099A-40BA-A73B-B00A23AE45C2}" dt="2024-04-23T09:16:56.572" v="11129" actId="1076"/>
          <ac:picMkLst>
            <pc:docMk/>
            <pc:sldMk cId="3328559456" sldId="320"/>
            <ac:picMk id="4" creationId="{0E03198E-B919-E43B-1C74-6CB3A84C0915}"/>
          </ac:picMkLst>
        </pc:picChg>
        <pc:picChg chg="del">
          <ac:chgData name="Mijic, Ana" userId="b98434da-b21d-4030-8a0c-c7620cb8c194" providerId="ADAL" clId="{9F11DEDB-099A-40BA-A73B-B00A23AE45C2}" dt="2024-04-23T09:15:27.105" v="11107" actId="478"/>
          <ac:picMkLst>
            <pc:docMk/>
            <pc:sldMk cId="3328559456" sldId="320"/>
            <ac:picMk id="6" creationId="{76AB3341-67A2-309D-E748-BB9514135714}"/>
          </ac:picMkLst>
        </pc:picChg>
        <pc:picChg chg="del">
          <ac:chgData name="Mijic, Ana" userId="b98434da-b21d-4030-8a0c-c7620cb8c194" providerId="ADAL" clId="{9F11DEDB-099A-40BA-A73B-B00A23AE45C2}" dt="2024-04-23T09:15:27.105" v="11107" actId="478"/>
          <ac:picMkLst>
            <pc:docMk/>
            <pc:sldMk cId="3328559456" sldId="320"/>
            <ac:picMk id="7" creationId="{D89B2A63-FB0A-9FD6-149A-FFE73DED9B51}"/>
          </ac:picMkLst>
        </pc:picChg>
      </pc:sldChg>
      <pc:sldChg chg="addSp delSp modSp add del mod">
        <pc:chgData name="Mijic, Ana" userId="b98434da-b21d-4030-8a0c-c7620cb8c194" providerId="ADAL" clId="{9F11DEDB-099A-40BA-A73B-B00A23AE45C2}" dt="2024-04-23T09:20:40.739" v="11270" actId="2696"/>
        <pc:sldMkLst>
          <pc:docMk/>
          <pc:sldMk cId="538635474" sldId="321"/>
        </pc:sldMkLst>
        <pc:spChg chg="mod">
          <ac:chgData name="Mijic, Ana" userId="b98434da-b21d-4030-8a0c-c7620cb8c194" providerId="ADAL" clId="{9F11DEDB-099A-40BA-A73B-B00A23AE45C2}" dt="2024-04-23T09:18:59.573" v="11255" actId="1076"/>
          <ac:spMkLst>
            <pc:docMk/>
            <pc:sldMk cId="538635474" sldId="321"/>
            <ac:spMk id="8" creationId="{EF9A1FE3-41FF-E104-2F6B-E4AF280DCB72}"/>
          </ac:spMkLst>
        </pc:spChg>
        <pc:spChg chg="mod">
          <ac:chgData name="Mijic, Ana" userId="b98434da-b21d-4030-8a0c-c7620cb8c194" providerId="ADAL" clId="{9F11DEDB-099A-40BA-A73B-B00A23AE45C2}" dt="2024-04-23T09:20:21.124" v="11269" actId="20577"/>
          <ac:spMkLst>
            <pc:docMk/>
            <pc:sldMk cId="538635474" sldId="321"/>
            <ac:spMk id="14" creationId="{1F46F43A-4228-3416-E7B3-FBBC2AA828D1}"/>
          </ac:spMkLst>
        </pc:spChg>
        <pc:picChg chg="add mod">
          <ac:chgData name="Mijic, Ana" userId="b98434da-b21d-4030-8a0c-c7620cb8c194" providerId="ADAL" clId="{9F11DEDB-099A-40BA-A73B-B00A23AE45C2}" dt="2024-04-23T09:19:26.785" v="11260" actId="1440"/>
          <ac:picMkLst>
            <pc:docMk/>
            <pc:sldMk cId="538635474" sldId="321"/>
            <ac:picMk id="2" creationId="{05D97E03-8DDE-2952-3652-C95EF6404788}"/>
          </ac:picMkLst>
        </pc:picChg>
        <pc:picChg chg="del">
          <ac:chgData name="Mijic, Ana" userId="b98434da-b21d-4030-8a0c-c7620cb8c194" providerId="ADAL" clId="{9F11DEDB-099A-40BA-A73B-B00A23AE45C2}" dt="2024-04-23T09:18:31.812" v="11253" actId="478"/>
          <ac:picMkLst>
            <pc:docMk/>
            <pc:sldMk cId="538635474" sldId="321"/>
            <ac:picMk id="4" creationId="{0D2ADE7A-2161-2E83-4A36-A89AAF1FA5CC}"/>
          </ac:picMkLst>
        </pc:picChg>
      </pc:sldChg>
      <pc:sldChg chg="modSp add mod">
        <pc:chgData name="Mijic, Ana" userId="b98434da-b21d-4030-8a0c-c7620cb8c194" providerId="ADAL" clId="{9F11DEDB-099A-40BA-A73B-B00A23AE45C2}" dt="2024-04-23T09:20:52.134" v="11286" actId="20577"/>
        <pc:sldMkLst>
          <pc:docMk/>
          <pc:sldMk cId="946982611" sldId="321"/>
        </pc:sldMkLst>
        <pc:spChg chg="mod">
          <ac:chgData name="Mijic, Ana" userId="b98434da-b21d-4030-8a0c-c7620cb8c194" providerId="ADAL" clId="{9F11DEDB-099A-40BA-A73B-B00A23AE45C2}" dt="2024-04-23T09:20:52.134" v="11286" actId="20577"/>
          <ac:spMkLst>
            <pc:docMk/>
            <pc:sldMk cId="946982611" sldId="321"/>
            <ac:spMk id="14" creationId="{1F46F43A-4228-3416-E7B3-FBBC2AA828D1}"/>
          </ac:spMkLst>
        </pc:spChg>
      </pc:sldChg>
      <pc:sldChg chg="addSp delSp modSp add mod">
        <pc:chgData name="Mijic, Ana" userId="b98434da-b21d-4030-8a0c-c7620cb8c194" providerId="ADAL" clId="{9F11DEDB-099A-40BA-A73B-B00A23AE45C2}" dt="2024-04-23T11:39:07.115" v="14148" actId="20577"/>
        <pc:sldMkLst>
          <pc:docMk/>
          <pc:sldMk cId="1527635845" sldId="322"/>
        </pc:sldMkLst>
        <pc:spChg chg="add del">
          <ac:chgData name="Mijic, Ana" userId="b98434da-b21d-4030-8a0c-c7620cb8c194" providerId="ADAL" clId="{9F11DEDB-099A-40BA-A73B-B00A23AE45C2}" dt="2024-04-23T09:26:07.503" v="11352" actId="22"/>
          <ac:spMkLst>
            <pc:docMk/>
            <pc:sldMk cId="1527635845" sldId="322"/>
            <ac:spMk id="3" creationId="{EB871608-5B45-6E3D-D69E-57D643076EBA}"/>
          </ac:spMkLst>
        </pc:spChg>
        <pc:spChg chg="add del mod">
          <ac:chgData name="Mijic, Ana" userId="b98434da-b21d-4030-8a0c-c7620cb8c194" providerId="ADAL" clId="{9F11DEDB-099A-40BA-A73B-B00A23AE45C2}" dt="2024-04-23T10:49:37.918" v="12528" actId="478"/>
          <ac:spMkLst>
            <pc:docMk/>
            <pc:sldMk cId="1527635845" sldId="322"/>
            <ac:spMk id="6" creationId="{D6D8B5E3-996D-D0EE-76BC-10139FE38FEE}"/>
          </ac:spMkLst>
        </pc:spChg>
        <pc:spChg chg="add mod">
          <ac:chgData name="Mijic, Ana" userId="b98434da-b21d-4030-8a0c-c7620cb8c194" providerId="ADAL" clId="{9F11DEDB-099A-40BA-A73B-B00A23AE45C2}" dt="2024-04-23T11:39:07.115" v="14148" actId="20577"/>
          <ac:spMkLst>
            <pc:docMk/>
            <pc:sldMk cId="1527635845" sldId="322"/>
            <ac:spMk id="7" creationId="{5378DD17-C055-7A02-F839-30861A18437B}"/>
          </ac:spMkLst>
        </pc:spChg>
        <pc:spChg chg="add mod">
          <ac:chgData name="Mijic, Ana" userId="b98434da-b21d-4030-8a0c-c7620cb8c194" providerId="ADAL" clId="{9F11DEDB-099A-40BA-A73B-B00A23AE45C2}" dt="2024-04-23T11:10:56.466" v="12947" actId="164"/>
          <ac:spMkLst>
            <pc:docMk/>
            <pc:sldMk cId="1527635845" sldId="322"/>
            <ac:spMk id="8" creationId="{0E2B3924-B11D-201E-E19D-CF596AAD4FF6}"/>
          </ac:spMkLst>
        </pc:spChg>
        <pc:spChg chg="add mod">
          <ac:chgData name="Mijic, Ana" userId="b98434da-b21d-4030-8a0c-c7620cb8c194" providerId="ADAL" clId="{9F11DEDB-099A-40BA-A73B-B00A23AE45C2}" dt="2024-04-23T11:10:56.466" v="12947" actId="164"/>
          <ac:spMkLst>
            <pc:docMk/>
            <pc:sldMk cId="1527635845" sldId="322"/>
            <ac:spMk id="9" creationId="{2B8B622D-B8AC-7A82-4F5A-8F388F300308}"/>
          </ac:spMkLst>
        </pc:spChg>
        <pc:spChg chg="add mod">
          <ac:chgData name="Mijic, Ana" userId="b98434da-b21d-4030-8a0c-c7620cb8c194" providerId="ADAL" clId="{9F11DEDB-099A-40BA-A73B-B00A23AE45C2}" dt="2024-04-23T11:10:56.466" v="12947" actId="164"/>
          <ac:spMkLst>
            <pc:docMk/>
            <pc:sldMk cId="1527635845" sldId="322"/>
            <ac:spMk id="10" creationId="{FA8103ED-71D4-48C5-FBA2-0F83ADF15FF1}"/>
          </ac:spMkLst>
        </pc:spChg>
        <pc:spChg chg="add mod">
          <ac:chgData name="Mijic, Ana" userId="b98434da-b21d-4030-8a0c-c7620cb8c194" providerId="ADAL" clId="{9F11DEDB-099A-40BA-A73B-B00A23AE45C2}" dt="2024-04-23T11:10:56.466" v="12947" actId="164"/>
          <ac:spMkLst>
            <pc:docMk/>
            <pc:sldMk cId="1527635845" sldId="322"/>
            <ac:spMk id="12" creationId="{95DD525E-CFFB-2B3B-3F26-D465500BB166}"/>
          </ac:spMkLst>
        </pc:spChg>
        <pc:spChg chg="mod">
          <ac:chgData name="Mijic, Ana" userId="b98434da-b21d-4030-8a0c-c7620cb8c194" providerId="ADAL" clId="{9F11DEDB-099A-40BA-A73B-B00A23AE45C2}" dt="2024-04-23T11:31:43.970" v="13622" actId="20577"/>
          <ac:spMkLst>
            <pc:docMk/>
            <pc:sldMk cId="1527635845" sldId="322"/>
            <ac:spMk id="14" creationId="{1F46F43A-4228-3416-E7B3-FBBC2AA828D1}"/>
          </ac:spMkLst>
        </pc:spChg>
        <pc:spChg chg="add mod">
          <ac:chgData name="Mijic, Ana" userId="b98434da-b21d-4030-8a0c-c7620cb8c194" providerId="ADAL" clId="{9F11DEDB-099A-40BA-A73B-B00A23AE45C2}" dt="2024-04-23T11:10:56.466" v="12947" actId="164"/>
          <ac:spMkLst>
            <pc:docMk/>
            <pc:sldMk cId="1527635845" sldId="322"/>
            <ac:spMk id="15" creationId="{E9AA90F1-3BF4-3B45-4C04-340FB59C3799}"/>
          </ac:spMkLst>
        </pc:spChg>
        <pc:spChg chg="add mod">
          <ac:chgData name="Mijic, Ana" userId="b98434da-b21d-4030-8a0c-c7620cb8c194" providerId="ADAL" clId="{9F11DEDB-099A-40BA-A73B-B00A23AE45C2}" dt="2024-04-23T11:19:00.035" v="13438" actId="207"/>
          <ac:spMkLst>
            <pc:docMk/>
            <pc:sldMk cId="1527635845" sldId="322"/>
            <ac:spMk id="18" creationId="{842CBCC0-911D-A7FE-23A4-9D6B561C6BF6}"/>
          </ac:spMkLst>
        </pc:spChg>
        <pc:spChg chg="add del mod">
          <ac:chgData name="Mijic, Ana" userId="b98434da-b21d-4030-8a0c-c7620cb8c194" providerId="ADAL" clId="{9F11DEDB-099A-40BA-A73B-B00A23AE45C2}" dt="2024-04-23T11:15:11.884" v="13239" actId="478"/>
          <ac:spMkLst>
            <pc:docMk/>
            <pc:sldMk cId="1527635845" sldId="322"/>
            <ac:spMk id="19" creationId="{73C6ECA7-6856-E5CE-C35B-EFE942CBEC35}"/>
          </ac:spMkLst>
        </pc:spChg>
        <pc:grpChg chg="add mod">
          <ac:chgData name="Mijic, Ana" userId="b98434da-b21d-4030-8a0c-c7620cb8c194" providerId="ADAL" clId="{9F11DEDB-099A-40BA-A73B-B00A23AE45C2}" dt="2024-04-23T11:18:41.044" v="13435" actId="1076"/>
          <ac:grpSpMkLst>
            <pc:docMk/>
            <pc:sldMk cId="1527635845" sldId="322"/>
            <ac:grpSpMk id="16" creationId="{0B3D12E5-052F-1F9B-67F4-40DFDF5D152A}"/>
          </ac:grpSpMkLst>
        </pc:grpChg>
        <pc:picChg chg="add mod">
          <ac:chgData name="Mijic, Ana" userId="b98434da-b21d-4030-8a0c-c7620cb8c194" providerId="ADAL" clId="{9F11DEDB-099A-40BA-A73B-B00A23AE45C2}" dt="2024-04-23T11:10:56.466" v="12947" actId="164"/>
          <ac:picMkLst>
            <pc:docMk/>
            <pc:sldMk cId="1527635845" sldId="322"/>
            <ac:picMk id="11" creationId="{B60C6AB6-4C6A-6815-ED7C-048F87FF771F}"/>
          </ac:picMkLst>
        </pc:picChg>
        <pc:picChg chg="add mod">
          <ac:chgData name="Mijic, Ana" userId="b98434da-b21d-4030-8a0c-c7620cb8c194" providerId="ADAL" clId="{9F11DEDB-099A-40BA-A73B-B00A23AE45C2}" dt="2024-04-23T11:10:56.466" v="12947" actId="164"/>
          <ac:picMkLst>
            <pc:docMk/>
            <pc:sldMk cId="1527635845" sldId="322"/>
            <ac:picMk id="13" creationId="{ADD46ECB-81D9-F12B-E750-DB987BF19EC6}"/>
          </ac:picMkLst>
        </pc:picChg>
      </pc:sldChg>
      <pc:sldChg chg="addSp delSp modSp add mod">
        <pc:chgData name="Mijic, Ana" userId="b98434da-b21d-4030-8a0c-c7620cb8c194" providerId="ADAL" clId="{9F11DEDB-099A-40BA-A73B-B00A23AE45C2}" dt="2024-04-23T11:38:55.870" v="14144" actId="20577"/>
        <pc:sldMkLst>
          <pc:docMk/>
          <pc:sldMk cId="565668380" sldId="323"/>
        </pc:sldMkLst>
        <pc:spChg chg="add del mod">
          <ac:chgData name="Mijic, Ana" userId="b98434da-b21d-4030-8a0c-c7620cb8c194" providerId="ADAL" clId="{9F11DEDB-099A-40BA-A73B-B00A23AE45C2}" dt="2024-04-23T11:37:45.102" v="14087"/>
          <ac:spMkLst>
            <pc:docMk/>
            <pc:sldMk cId="565668380" sldId="323"/>
            <ac:spMk id="3" creationId="{A5366FDD-9B37-431F-93C3-ED138F42CB58}"/>
          </ac:spMkLst>
        </pc:spChg>
        <pc:spChg chg="add mod">
          <ac:chgData name="Mijic, Ana" userId="b98434da-b21d-4030-8a0c-c7620cb8c194" providerId="ADAL" clId="{9F11DEDB-099A-40BA-A73B-B00A23AE45C2}" dt="2024-04-23T11:38:55.870" v="14144" actId="20577"/>
          <ac:spMkLst>
            <pc:docMk/>
            <pc:sldMk cId="565668380" sldId="323"/>
            <ac:spMk id="6" creationId="{FAEE9830-2FCE-31D0-F48E-F5AB1AD12328}"/>
          </ac:spMkLst>
        </pc:spChg>
        <pc:spChg chg="mod">
          <ac:chgData name="Mijic, Ana" userId="b98434da-b21d-4030-8a0c-c7620cb8c194" providerId="ADAL" clId="{9F11DEDB-099A-40BA-A73B-B00A23AE45C2}" dt="2024-04-23T11:31:35.653" v="13620" actId="20577"/>
          <ac:spMkLst>
            <pc:docMk/>
            <pc:sldMk cId="565668380" sldId="323"/>
            <ac:spMk id="14" creationId="{1F46F43A-4228-3416-E7B3-FBBC2AA828D1}"/>
          </ac:spMkLst>
        </pc:spChg>
      </pc:sldChg>
      <pc:sldChg chg="addSp delSp modSp add mod">
        <pc:chgData name="Mijic, Ana" userId="b98434da-b21d-4030-8a0c-c7620cb8c194" providerId="ADAL" clId="{9F11DEDB-099A-40BA-A73B-B00A23AE45C2}" dt="2024-04-23T09:36:14.945" v="11738" actId="1076"/>
        <pc:sldMkLst>
          <pc:docMk/>
          <pc:sldMk cId="3562095689" sldId="324"/>
        </pc:sldMkLst>
        <pc:spChg chg="add mod">
          <ac:chgData name="Mijic, Ana" userId="b98434da-b21d-4030-8a0c-c7620cb8c194" providerId="ADAL" clId="{9F11DEDB-099A-40BA-A73B-B00A23AE45C2}" dt="2024-04-23T09:29:15.978" v="11575" actId="1076"/>
          <ac:spMkLst>
            <pc:docMk/>
            <pc:sldMk cId="3562095689" sldId="324"/>
            <ac:spMk id="4" creationId="{C64CCB20-3A7C-BF2D-8DBE-5BAC123D4D46}"/>
          </ac:spMkLst>
        </pc:spChg>
        <pc:spChg chg="mod">
          <ac:chgData name="Mijic, Ana" userId="b98434da-b21d-4030-8a0c-c7620cb8c194" providerId="ADAL" clId="{9F11DEDB-099A-40BA-A73B-B00A23AE45C2}" dt="2024-04-23T09:27:14.716" v="11428" actId="20577"/>
          <ac:spMkLst>
            <pc:docMk/>
            <pc:sldMk cId="3562095689" sldId="324"/>
            <ac:spMk id="14" creationId="{1F46F43A-4228-3416-E7B3-FBBC2AA828D1}"/>
          </ac:spMkLst>
        </pc:spChg>
        <pc:spChg chg="add mod">
          <ac:chgData name="Mijic, Ana" userId="b98434da-b21d-4030-8a0c-c7620cb8c194" providerId="ADAL" clId="{9F11DEDB-099A-40BA-A73B-B00A23AE45C2}" dt="2024-04-23T09:32:33.788" v="11676" actId="20577"/>
          <ac:spMkLst>
            <pc:docMk/>
            <pc:sldMk cId="3562095689" sldId="324"/>
            <ac:spMk id="15" creationId="{2367A94D-8594-5248-31A7-0F33A683923E}"/>
          </ac:spMkLst>
        </pc:spChg>
        <pc:spChg chg="del">
          <ac:chgData name="Mijic, Ana" userId="b98434da-b21d-4030-8a0c-c7620cb8c194" providerId="ADAL" clId="{9F11DEDB-099A-40BA-A73B-B00A23AE45C2}" dt="2024-04-23T09:26:46.875" v="11415" actId="478"/>
          <ac:spMkLst>
            <pc:docMk/>
            <pc:sldMk cId="3562095689" sldId="324"/>
            <ac:spMk id="16" creationId="{04787B64-DBA0-76DE-6050-5A0C84679AA6}"/>
          </ac:spMkLst>
        </pc:spChg>
        <pc:spChg chg="add mod">
          <ac:chgData name="Mijic, Ana" userId="b98434da-b21d-4030-8a0c-c7620cb8c194" providerId="ADAL" clId="{9F11DEDB-099A-40BA-A73B-B00A23AE45C2}" dt="2024-04-23T09:36:14.945" v="11738" actId="1076"/>
          <ac:spMkLst>
            <pc:docMk/>
            <pc:sldMk cId="3562095689" sldId="324"/>
            <ac:spMk id="17" creationId="{15755D9F-C7E3-00F4-2153-E3A2899DEE23}"/>
          </ac:spMkLst>
        </pc:spChg>
        <pc:picChg chg="del">
          <ac:chgData name="Mijic, Ana" userId="b98434da-b21d-4030-8a0c-c7620cb8c194" providerId="ADAL" clId="{9F11DEDB-099A-40BA-A73B-B00A23AE45C2}" dt="2024-04-23T09:26:43.971" v="11414" actId="478"/>
          <ac:picMkLst>
            <pc:docMk/>
            <pc:sldMk cId="3562095689" sldId="324"/>
            <ac:picMk id="2" creationId="{24CE764D-A6DC-4367-2949-E066B1A83354}"/>
          </ac:picMkLst>
        </pc:picChg>
        <pc:picChg chg="del">
          <ac:chgData name="Mijic, Ana" userId="b98434da-b21d-4030-8a0c-c7620cb8c194" providerId="ADAL" clId="{9F11DEDB-099A-40BA-A73B-B00A23AE45C2}" dt="2024-04-23T09:26:43.971" v="11414" actId="478"/>
          <ac:picMkLst>
            <pc:docMk/>
            <pc:sldMk cId="3562095689" sldId="324"/>
            <ac:picMk id="3" creationId="{30B3EEFB-C619-6745-610F-6EC4702D7233}"/>
          </ac:picMkLst>
        </pc:picChg>
        <pc:picChg chg="del">
          <ac:chgData name="Mijic, Ana" userId="b98434da-b21d-4030-8a0c-c7620cb8c194" providerId="ADAL" clId="{9F11DEDB-099A-40BA-A73B-B00A23AE45C2}" dt="2024-04-23T09:26:43.971" v="11414" actId="478"/>
          <ac:picMkLst>
            <pc:docMk/>
            <pc:sldMk cId="3562095689" sldId="324"/>
            <ac:picMk id="6" creationId="{76AB3341-67A2-309D-E748-BB9514135714}"/>
          </ac:picMkLst>
        </pc:picChg>
        <pc:picChg chg="del">
          <ac:chgData name="Mijic, Ana" userId="b98434da-b21d-4030-8a0c-c7620cb8c194" providerId="ADAL" clId="{9F11DEDB-099A-40BA-A73B-B00A23AE45C2}" dt="2024-04-23T09:26:43.971" v="11414" actId="478"/>
          <ac:picMkLst>
            <pc:docMk/>
            <pc:sldMk cId="3562095689" sldId="324"/>
            <ac:picMk id="7" creationId="{D89B2A63-FB0A-9FD6-149A-FFE73DED9B51}"/>
          </ac:picMkLst>
        </pc:picChg>
        <pc:picChg chg="add mod">
          <ac:chgData name="Mijic, Ana" userId="b98434da-b21d-4030-8a0c-c7620cb8c194" providerId="ADAL" clId="{9F11DEDB-099A-40BA-A73B-B00A23AE45C2}" dt="2024-04-23T09:35:55.659" v="11734" actId="1076"/>
          <ac:picMkLst>
            <pc:docMk/>
            <pc:sldMk cId="3562095689" sldId="324"/>
            <ac:picMk id="19" creationId="{1C2CD445-C34B-CA3F-FF4A-240A71820F1B}"/>
          </ac:picMkLst>
        </pc:picChg>
      </pc:sldChg>
      <pc:sldChg chg="addSp delSp modSp add mod">
        <pc:chgData name="Mijic, Ana" userId="b98434da-b21d-4030-8a0c-c7620cb8c194" providerId="ADAL" clId="{9F11DEDB-099A-40BA-A73B-B00A23AE45C2}" dt="2024-04-23T09:40:27.135" v="11799" actId="20577"/>
        <pc:sldMkLst>
          <pc:docMk/>
          <pc:sldMk cId="1245266032" sldId="325"/>
        </pc:sldMkLst>
        <pc:spChg chg="del">
          <ac:chgData name="Mijic, Ana" userId="b98434da-b21d-4030-8a0c-c7620cb8c194" providerId="ADAL" clId="{9F11DEDB-099A-40BA-A73B-B00A23AE45C2}" dt="2024-04-23T09:38:50.670" v="11775" actId="478"/>
          <ac:spMkLst>
            <pc:docMk/>
            <pc:sldMk cId="1245266032" sldId="325"/>
            <ac:spMk id="4" creationId="{C64CCB20-3A7C-BF2D-8DBE-5BAC123D4D46}"/>
          </ac:spMkLst>
        </pc:spChg>
        <pc:spChg chg="mod">
          <ac:chgData name="Mijic, Ana" userId="b98434da-b21d-4030-8a0c-c7620cb8c194" providerId="ADAL" clId="{9F11DEDB-099A-40BA-A73B-B00A23AE45C2}" dt="2024-04-23T09:40:27.135" v="11799" actId="20577"/>
          <ac:spMkLst>
            <pc:docMk/>
            <pc:sldMk cId="1245266032" sldId="325"/>
            <ac:spMk id="14" creationId="{1F46F43A-4228-3416-E7B3-FBBC2AA828D1}"/>
          </ac:spMkLst>
        </pc:spChg>
        <pc:spChg chg="del">
          <ac:chgData name="Mijic, Ana" userId="b98434da-b21d-4030-8a0c-c7620cb8c194" providerId="ADAL" clId="{9F11DEDB-099A-40BA-A73B-B00A23AE45C2}" dt="2024-04-23T09:38:53.636" v="11776" actId="478"/>
          <ac:spMkLst>
            <pc:docMk/>
            <pc:sldMk cId="1245266032" sldId="325"/>
            <ac:spMk id="15" creationId="{2367A94D-8594-5248-31A7-0F33A683923E}"/>
          </ac:spMkLst>
        </pc:spChg>
        <pc:spChg chg="del">
          <ac:chgData name="Mijic, Ana" userId="b98434da-b21d-4030-8a0c-c7620cb8c194" providerId="ADAL" clId="{9F11DEDB-099A-40BA-A73B-B00A23AE45C2}" dt="2024-04-23T09:38:57.029" v="11777" actId="478"/>
          <ac:spMkLst>
            <pc:docMk/>
            <pc:sldMk cId="1245266032" sldId="325"/>
            <ac:spMk id="17" creationId="{15755D9F-C7E3-00F4-2153-E3A2899DEE23}"/>
          </ac:spMkLst>
        </pc:spChg>
        <pc:grpChg chg="mod">
          <ac:chgData name="Mijic, Ana" userId="b98434da-b21d-4030-8a0c-c7620cb8c194" providerId="ADAL" clId="{9F11DEDB-099A-40BA-A73B-B00A23AE45C2}" dt="2024-04-23T09:40:06.349" v="11787" actId="1076"/>
          <ac:grpSpMkLst>
            <pc:docMk/>
            <pc:sldMk cId="1245266032" sldId="325"/>
            <ac:grpSpMk id="9" creationId="{61894F36-9786-DEB3-30EE-3A4DB14AE1C2}"/>
          </ac:grpSpMkLst>
        </pc:grpChg>
        <pc:picChg chg="add mod">
          <ac:chgData name="Mijic, Ana" userId="b98434da-b21d-4030-8a0c-c7620cb8c194" providerId="ADAL" clId="{9F11DEDB-099A-40BA-A73B-B00A23AE45C2}" dt="2024-04-23T09:39:35.814" v="11783" actId="14100"/>
          <ac:picMkLst>
            <pc:docMk/>
            <pc:sldMk cId="1245266032" sldId="325"/>
            <ac:picMk id="2" creationId="{25285AC3-D432-070F-D45C-51EA2B42F681}"/>
          </ac:picMkLst>
        </pc:picChg>
        <pc:picChg chg="add mod">
          <ac:chgData name="Mijic, Ana" userId="b98434da-b21d-4030-8a0c-c7620cb8c194" providerId="ADAL" clId="{9F11DEDB-099A-40BA-A73B-B00A23AE45C2}" dt="2024-04-23T09:39:56.142" v="11786" actId="14100"/>
          <ac:picMkLst>
            <pc:docMk/>
            <pc:sldMk cId="1245266032" sldId="325"/>
            <ac:picMk id="3" creationId="{47FFA425-EB4B-24B9-7EDC-BD4EF5071CF2}"/>
          </ac:picMkLst>
        </pc:picChg>
        <pc:picChg chg="del">
          <ac:chgData name="Mijic, Ana" userId="b98434da-b21d-4030-8a0c-c7620cb8c194" providerId="ADAL" clId="{9F11DEDB-099A-40BA-A73B-B00A23AE45C2}" dt="2024-04-23T09:38:58.946" v="11778" actId="478"/>
          <ac:picMkLst>
            <pc:docMk/>
            <pc:sldMk cId="1245266032" sldId="325"/>
            <ac:picMk id="19" creationId="{1C2CD445-C34B-CA3F-FF4A-240A71820F1B}"/>
          </ac:picMkLst>
        </pc:picChg>
        <pc:picChg chg="add mod">
          <ac:chgData name="Mijic, Ana" userId="b98434da-b21d-4030-8a0c-c7620cb8c194" providerId="ADAL" clId="{9F11DEDB-099A-40BA-A73B-B00A23AE45C2}" dt="2024-04-23T09:39:22.757" v="11780" actId="1076"/>
          <ac:picMkLst>
            <pc:docMk/>
            <pc:sldMk cId="1245266032" sldId="325"/>
            <ac:picMk id="3074" creationId="{041AE4F8-754C-34B3-608D-7CC9CA1AC316}"/>
          </ac:picMkLst>
        </pc:picChg>
      </pc:sldChg>
      <pc:sldChg chg="modSp new mod modShow">
        <pc:chgData name="Mijic, Ana" userId="b98434da-b21d-4030-8a0c-c7620cb8c194" providerId="ADAL" clId="{9F11DEDB-099A-40BA-A73B-B00A23AE45C2}" dt="2024-04-23T09:41:20.509" v="11813" actId="729"/>
        <pc:sldMkLst>
          <pc:docMk/>
          <pc:sldMk cId="443277369" sldId="326"/>
        </pc:sldMkLst>
        <pc:spChg chg="mod">
          <ac:chgData name="Mijic, Ana" userId="b98434da-b21d-4030-8a0c-c7620cb8c194" providerId="ADAL" clId="{9F11DEDB-099A-40BA-A73B-B00A23AE45C2}" dt="2024-04-23T09:41:10.701" v="11812" actId="20577"/>
          <ac:spMkLst>
            <pc:docMk/>
            <pc:sldMk cId="443277369" sldId="326"/>
            <ac:spMk id="2" creationId="{E78E2E4E-5CC2-A020-8882-9B21704D02CE}"/>
          </ac:spMkLst>
        </pc:spChg>
      </pc:sldChg>
      <pc:sldChg chg="modSp add mod setBg">
        <pc:chgData name="Mijic, Ana" userId="b98434da-b21d-4030-8a0c-c7620cb8c194" providerId="ADAL" clId="{9F11DEDB-099A-40BA-A73B-B00A23AE45C2}" dt="2024-04-23T09:51:59.364" v="11902" actId="20577"/>
        <pc:sldMkLst>
          <pc:docMk/>
          <pc:sldMk cId="125103430" sldId="327"/>
        </pc:sldMkLst>
        <pc:spChg chg="mod">
          <ac:chgData name="Mijic, Ana" userId="b98434da-b21d-4030-8a0c-c7620cb8c194" providerId="ADAL" clId="{9F11DEDB-099A-40BA-A73B-B00A23AE45C2}" dt="2024-04-23T09:51:59.364" v="11902" actId="20577"/>
          <ac:spMkLst>
            <pc:docMk/>
            <pc:sldMk cId="125103430" sldId="327"/>
            <ac:spMk id="25" creationId="{C697860E-9DA0-E0DD-E033-2257C27E4B85}"/>
          </ac:spMkLst>
        </pc:spChg>
      </pc:sldChg>
      <pc:sldChg chg="addSp modSp new mod modShow">
        <pc:chgData name="Mijic, Ana" userId="b98434da-b21d-4030-8a0c-c7620cb8c194" providerId="ADAL" clId="{9F11DEDB-099A-40BA-A73B-B00A23AE45C2}" dt="2024-04-23T10:56:47.574" v="12540" actId="2711"/>
        <pc:sldMkLst>
          <pc:docMk/>
          <pc:sldMk cId="3464589661" sldId="328"/>
        </pc:sldMkLst>
        <pc:spChg chg="add mod">
          <ac:chgData name="Mijic, Ana" userId="b98434da-b21d-4030-8a0c-c7620cb8c194" providerId="ADAL" clId="{9F11DEDB-099A-40BA-A73B-B00A23AE45C2}" dt="2024-04-23T10:56:47.574" v="12540" actId="2711"/>
          <ac:spMkLst>
            <pc:docMk/>
            <pc:sldMk cId="3464589661" sldId="328"/>
            <ac:spMk id="3" creationId="{17FBAB78-B566-0187-F319-2E6021F6871C}"/>
          </ac:spMkLst>
        </pc:spChg>
      </pc:sldChg>
      <pc:sldChg chg="addSp delSp modSp add mod">
        <pc:chgData name="Mijic, Ana" userId="b98434da-b21d-4030-8a0c-c7620cb8c194" providerId="ADAL" clId="{9F11DEDB-099A-40BA-A73B-B00A23AE45C2}" dt="2024-04-23T11:05:59.067" v="12867" actId="20577"/>
        <pc:sldMkLst>
          <pc:docMk/>
          <pc:sldMk cId="1836075263" sldId="329"/>
        </pc:sldMkLst>
        <pc:spChg chg="mod">
          <ac:chgData name="Mijic, Ana" userId="b98434da-b21d-4030-8a0c-c7620cb8c194" providerId="ADAL" clId="{9F11DEDB-099A-40BA-A73B-B00A23AE45C2}" dt="2024-04-23T11:01:13.214" v="12666" actId="20577"/>
          <ac:spMkLst>
            <pc:docMk/>
            <pc:sldMk cId="1836075263" sldId="329"/>
            <ac:spMk id="8" creationId="{EF9A1FE3-41FF-E104-2F6B-E4AF280DCB72}"/>
          </ac:spMkLst>
        </pc:spChg>
        <pc:spChg chg="mod">
          <ac:chgData name="Mijic, Ana" userId="b98434da-b21d-4030-8a0c-c7620cb8c194" providerId="ADAL" clId="{9F11DEDB-099A-40BA-A73B-B00A23AE45C2}" dt="2024-04-23T11:05:59.067" v="12867" actId="20577"/>
          <ac:spMkLst>
            <pc:docMk/>
            <pc:sldMk cId="1836075263" sldId="329"/>
            <ac:spMk id="14" creationId="{1F46F43A-4228-3416-E7B3-FBBC2AA828D1}"/>
          </ac:spMkLst>
        </pc:spChg>
        <pc:grpChg chg="del">
          <ac:chgData name="Mijic, Ana" userId="b98434da-b21d-4030-8a0c-c7620cb8c194" providerId="ADAL" clId="{9F11DEDB-099A-40BA-A73B-B00A23AE45C2}" dt="2024-04-23T11:00:48.456" v="12615" actId="478"/>
          <ac:grpSpMkLst>
            <pc:docMk/>
            <pc:sldMk cId="1836075263" sldId="329"/>
            <ac:grpSpMk id="9" creationId="{61894F36-9786-DEB3-30EE-3A4DB14AE1C2}"/>
          </ac:grpSpMkLst>
        </pc:grpChg>
        <pc:picChg chg="del mod">
          <ac:chgData name="Mijic, Ana" userId="b98434da-b21d-4030-8a0c-c7620cb8c194" providerId="ADAL" clId="{9F11DEDB-099A-40BA-A73B-B00A23AE45C2}" dt="2024-04-23T11:01:15.341" v="12667" actId="478"/>
          <ac:picMkLst>
            <pc:docMk/>
            <pc:sldMk cId="1836075263" sldId="329"/>
            <ac:picMk id="2" creationId="{05D97E03-8DDE-2952-3652-C95EF6404788}"/>
          </ac:picMkLst>
        </pc:picChg>
        <pc:picChg chg="add mod">
          <ac:chgData name="Mijic, Ana" userId="b98434da-b21d-4030-8a0c-c7620cb8c194" providerId="ADAL" clId="{9F11DEDB-099A-40BA-A73B-B00A23AE45C2}" dt="2024-04-23T11:01:33.495" v="12673" actId="1076"/>
          <ac:picMkLst>
            <pc:docMk/>
            <pc:sldMk cId="1836075263" sldId="329"/>
            <ac:picMk id="3" creationId="{E1739830-AF09-E4C8-E9DC-4FB2A59E16F9}"/>
          </ac:picMkLst>
        </pc:picChg>
        <pc:picChg chg="del">
          <ac:chgData name="Mijic, Ana" userId="b98434da-b21d-4030-8a0c-c7620cb8c194" providerId="ADAL" clId="{9F11DEDB-099A-40BA-A73B-B00A23AE45C2}" dt="2024-04-23T11:00:38.889" v="12613" actId="478"/>
          <ac:picMkLst>
            <pc:docMk/>
            <pc:sldMk cId="1836075263" sldId="329"/>
            <ac:picMk id="10" creationId="{84B4E462-E94B-CDA9-4B26-C6FAE2C67792}"/>
          </ac:picMkLst>
        </pc:picChg>
        <pc:picChg chg="topLvl">
          <ac:chgData name="Mijic, Ana" userId="b98434da-b21d-4030-8a0c-c7620cb8c194" providerId="ADAL" clId="{9F11DEDB-099A-40BA-A73B-B00A23AE45C2}" dt="2024-04-23T11:00:48.456" v="12615" actId="478"/>
          <ac:picMkLst>
            <pc:docMk/>
            <pc:sldMk cId="1836075263" sldId="329"/>
            <ac:picMk id="11" creationId="{3BCE22C6-E82C-E0C6-F7EE-70ACCABFEA66}"/>
          </ac:picMkLst>
        </pc:picChg>
        <pc:picChg chg="del">
          <ac:chgData name="Mijic, Ana" userId="b98434da-b21d-4030-8a0c-c7620cb8c194" providerId="ADAL" clId="{9F11DEDB-099A-40BA-A73B-B00A23AE45C2}" dt="2024-04-23T11:00:35.569" v="12612" actId="478"/>
          <ac:picMkLst>
            <pc:docMk/>
            <pc:sldMk cId="1836075263" sldId="329"/>
            <ac:picMk id="12" creationId="{6771EF25-A1B4-6534-DECB-86B30282890C}"/>
          </ac:picMkLst>
        </pc:picChg>
        <pc:picChg chg="del topLvl">
          <ac:chgData name="Mijic, Ana" userId="b98434da-b21d-4030-8a0c-c7620cb8c194" providerId="ADAL" clId="{9F11DEDB-099A-40BA-A73B-B00A23AE45C2}" dt="2024-04-23T11:00:48.456" v="12615" actId="478"/>
          <ac:picMkLst>
            <pc:docMk/>
            <pc:sldMk cId="1836075263" sldId="329"/>
            <ac:picMk id="13" creationId="{A21CB871-90F7-0F9C-452F-8A574DCB43FD}"/>
          </ac:picMkLst>
        </pc:picChg>
      </pc:sldChg>
      <pc:sldChg chg="add del">
        <pc:chgData name="Mijic, Ana" userId="b98434da-b21d-4030-8a0c-c7620cb8c194" providerId="ADAL" clId="{9F11DEDB-099A-40BA-A73B-B00A23AE45C2}" dt="2024-04-23T11:01:24.593" v="12670"/>
        <pc:sldMkLst>
          <pc:docMk/>
          <pc:sldMk cId="113163753" sldId="330"/>
        </pc:sldMkLst>
      </pc:sldChg>
      <pc:sldChg chg="addSp delSp modSp add mod setBg modShow">
        <pc:chgData name="Mijic, Ana" userId="b98434da-b21d-4030-8a0c-c7620cb8c194" providerId="ADAL" clId="{9F11DEDB-099A-40BA-A73B-B00A23AE45C2}" dt="2024-04-23T11:31:00.384" v="13594" actId="20577"/>
        <pc:sldMkLst>
          <pc:docMk/>
          <pc:sldMk cId="2547132694" sldId="330"/>
        </pc:sldMkLst>
        <pc:spChg chg="mod">
          <ac:chgData name="Mijic, Ana" userId="b98434da-b21d-4030-8a0c-c7620cb8c194" providerId="ADAL" clId="{9F11DEDB-099A-40BA-A73B-B00A23AE45C2}" dt="2024-04-23T11:29:08.184" v="13506" actId="6549"/>
          <ac:spMkLst>
            <pc:docMk/>
            <pc:sldMk cId="2547132694" sldId="330"/>
            <ac:spMk id="3" creationId="{2F6DE07B-4C89-D9B2-DDB0-53D2E4068F70}"/>
          </ac:spMkLst>
        </pc:spChg>
        <pc:spChg chg="mod">
          <ac:chgData name="Mijic, Ana" userId="b98434da-b21d-4030-8a0c-c7620cb8c194" providerId="ADAL" clId="{9F11DEDB-099A-40BA-A73B-B00A23AE45C2}" dt="2024-04-23T11:31:00.384" v="13594" actId="20577"/>
          <ac:spMkLst>
            <pc:docMk/>
            <pc:sldMk cId="2547132694" sldId="330"/>
            <ac:spMk id="10" creationId="{CBA0AD87-FFB9-C520-3903-66E2BEFF2E8B}"/>
          </ac:spMkLst>
        </pc:spChg>
        <pc:spChg chg="del">
          <ac:chgData name="Mijic, Ana" userId="b98434da-b21d-4030-8a0c-c7620cb8c194" providerId="ADAL" clId="{9F11DEDB-099A-40BA-A73B-B00A23AE45C2}" dt="2024-04-23T11:07:13.265" v="12906" actId="478"/>
          <ac:spMkLst>
            <pc:docMk/>
            <pc:sldMk cId="2547132694" sldId="330"/>
            <ac:spMk id="14" creationId="{CCD0ECD9-50B2-DAA0-7DAA-83A736D45C8D}"/>
          </ac:spMkLst>
        </pc:spChg>
        <pc:spChg chg="del">
          <ac:chgData name="Mijic, Ana" userId="b98434da-b21d-4030-8a0c-c7620cb8c194" providerId="ADAL" clId="{9F11DEDB-099A-40BA-A73B-B00A23AE45C2}" dt="2024-04-23T11:07:17.435" v="12907" actId="478"/>
          <ac:spMkLst>
            <pc:docMk/>
            <pc:sldMk cId="2547132694" sldId="330"/>
            <ac:spMk id="16" creationId="{2A46B43E-33BD-1B90-1DB6-A64DEE44FA4B}"/>
          </ac:spMkLst>
        </pc:spChg>
        <pc:spChg chg="add">
          <ac:chgData name="Mijic, Ana" userId="b98434da-b21d-4030-8a0c-c7620cb8c194" providerId="ADAL" clId="{9F11DEDB-099A-40BA-A73B-B00A23AE45C2}" dt="2024-04-23T11:29:02.871" v="13505" actId="26606"/>
          <ac:spMkLst>
            <pc:docMk/>
            <pc:sldMk cId="2547132694" sldId="330"/>
            <ac:spMk id="19" creationId="{499ACE06-2742-4366-B8DD-B1D27F4F3E83}"/>
          </ac:spMkLst>
        </pc:spChg>
        <pc:spChg chg="add">
          <ac:chgData name="Mijic, Ana" userId="b98434da-b21d-4030-8a0c-c7620cb8c194" providerId="ADAL" clId="{9F11DEDB-099A-40BA-A73B-B00A23AE45C2}" dt="2024-04-23T11:29:02.871" v="13505" actId="26606"/>
          <ac:spMkLst>
            <pc:docMk/>
            <pc:sldMk cId="2547132694" sldId="330"/>
            <ac:spMk id="20" creationId="{4D313860-A922-4FA4-B5E2-E8871F105E01}"/>
          </ac:spMkLst>
        </pc:spChg>
        <pc:spChg chg="add">
          <ac:chgData name="Mijic, Ana" userId="b98434da-b21d-4030-8a0c-c7620cb8c194" providerId="ADAL" clId="{9F11DEDB-099A-40BA-A73B-B00A23AE45C2}" dt="2024-04-23T11:29:02.871" v="13505" actId="26606"/>
          <ac:spMkLst>
            <pc:docMk/>
            <pc:sldMk cId="2547132694" sldId="330"/>
            <ac:spMk id="22" creationId="{6FD0FBFA-B43E-40C1-A6E4-B88234171E7A}"/>
          </ac:spMkLst>
        </pc:spChg>
        <pc:spChg chg="add">
          <ac:chgData name="Mijic, Ana" userId="b98434da-b21d-4030-8a0c-c7620cb8c194" providerId="ADAL" clId="{9F11DEDB-099A-40BA-A73B-B00A23AE45C2}" dt="2024-04-23T11:29:02.871" v="13505" actId="26606"/>
          <ac:spMkLst>
            <pc:docMk/>
            <pc:sldMk cId="2547132694" sldId="330"/>
            <ac:spMk id="23" creationId="{6802AE7A-B0C7-496D-940B-0E6C6ECC2B5B}"/>
          </ac:spMkLst>
        </pc:spChg>
        <pc:spChg chg="add">
          <ac:chgData name="Mijic, Ana" userId="b98434da-b21d-4030-8a0c-c7620cb8c194" providerId="ADAL" clId="{9F11DEDB-099A-40BA-A73B-B00A23AE45C2}" dt="2024-04-23T11:29:02.871" v="13505" actId="26606"/>
          <ac:spMkLst>
            <pc:docMk/>
            <pc:sldMk cId="2547132694" sldId="330"/>
            <ac:spMk id="24" creationId="{22DD1B47-C36B-4A09-A1B5-80A512623C09}"/>
          </ac:spMkLst>
        </pc:spChg>
        <pc:spChg chg="add">
          <ac:chgData name="Mijic, Ana" userId="b98434da-b21d-4030-8a0c-c7620cb8c194" providerId="ADAL" clId="{9F11DEDB-099A-40BA-A73B-B00A23AE45C2}" dt="2024-04-23T11:29:02.871" v="13505" actId="26606"/>
          <ac:spMkLst>
            <pc:docMk/>
            <pc:sldMk cId="2547132694" sldId="330"/>
            <ac:spMk id="27" creationId="{7ECD5C35-80E8-449F-8C7F-64975DE63EC1}"/>
          </ac:spMkLst>
        </pc:spChg>
        <pc:spChg chg="add">
          <ac:chgData name="Mijic, Ana" userId="b98434da-b21d-4030-8a0c-c7620cb8c194" providerId="ADAL" clId="{9F11DEDB-099A-40BA-A73B-B00A23AE45C2}" dt="2024-04-23T11:29:02.871" v="13505" actId="26606"/>
          <ac:spMkLst>
            <pc:docMk/>
            <pc:sldMk cId="2547132694" sldId="330"/>
            <ac:spMk id="29" creationId="{B998F233-1684-4EF1-9F9C-0F8EA27B0B7E}"/>
          </ac:spMkLst>
        </pc:spChg>
        <pc:spChg chg="add">
          <ac:chgData name="Mijic, Ana" userId="b98434da-b21d-4030-8a0c-c7620cb8c194" providerId="ADAL" clId="{9F11DEDB-099A-40BA-A73B-B00A23AE45C2}" dt="2024-04-23T11:29:02.871" v="13505" actId="26606"/>
          <ac:spMkLst>
            <pc:docMk/>
            <pc:sldMk cId="2547132694" sldId="330"/>
            <ac:spMk id="31" creationId="{1A4A4089-D056-4220-9E48-9C1A6B506789}"/>
          </ac:spMkLst>
        </pc:spChg>
        <pc:grpChg chg="del">
          <ac:chgData name="Mijic, Ana" userId="b98434da-b21d-4030-8a0c-c7620cb8c194" providerId="ADAL" clId="{9F11DEDB-099A-40BA-A73B-B00A23AE45C2}" dt="2024-04-23T11:07:13.265" v="12906" actId="478"/>
          <ac:grpSpMkLst>
            <pc:docMk/>
            <pc:sldMk cId="2547132694" sldId="330"/>
            <ac:grpSpMk id="4" creationId="{9B11CF9C-E6B0-F52D-0288-699B81D9B46F}"/>
          </ac:grpSpMkLst>
        </pc:grpChg>
        <pc:grpChg chg="add del">
          <ac:chgData name="Mijic, Ana" userId="b98434da-b21d-4030-8a0c-c7620cb8c194" providerId="ADAL" clId="{9F11DEDB-099A-40BA-A73B-B00A23AE45C2}" dt="2024-04-23T11:29:02.837" v="13504" actId="26606"/>
          <ac:grpSpMkLst>
            <pc:docMk/>
            <pc:sldMk cId="2547132694" sldId="330"/>
            <ac:grpSpMk id="15" creationId="{3B337C2F-F4B9-764C-45E5-86A1306E17C7}"/>
          </ac:grpSpMkLst>
        </pc:grpChg>
        <pc:picChg chg="mod ord">
          <ac:chgData name="Mijic, Ana" userId="b98434da-b21d-4030-8a0c-c7620cb8c194" providerId="ADAL" clId="{9F11DEDB-099A-40BA-A73B-B00A23AE45C2}" dt="2024-04-23T11:29:02.871" v="13505" actId="26606"/>
          <ac:picMkLst>
            <pc:docMk/>
            <pc:sldMk cId="2547132694" sldId="330"/>
            <ac:picMk id="2" creationId="{ABB2C05A-42E9-8196-1C07-943025D40C77}"/>
          </ac:picMkLst>
        </pc:picChg>
        <pc:picChg chg="mod ord">
          <ac:chgData name="Mijic, Ana" userId="b98434da-b21d-4030-8a0c-c7620cb8c194" providerId="ADAL" clId="{9F11DEDB-099A-40BA-A73B-B00A23AE45C2}" dt="2024-04-23T11:29:02.871" v="13505" actId="26606"/>
          <ac:picMkLst>
            <pc:docMk/>
            <pc:sldMk cId="2547132694" sldId="330"/>
            <ac:picMk id="9" creationId="{26718219-74AB-5D09-5D96-5B49E4955F66}"/>
          </ac:picMkLst>
        </pc:picChg>
        <pc:picChg chg="del">
          <ac:chgData name="Mijic, Ana" userId="b98434da-b21d-4030-8a0c-c7620cb8c194" providerId="ADAL" clId="{9F11DEDB-099A-40BA-A73B-B00A23AE45C2}" dt="2024-04-23T11:07:17.435" v="12907" actId="478"/>
          <ac:picMkLst>
            <pc:docMk/>
            <pc:sldMk cId="2547132694" sldId="330"/>
            <ac:picMk id="25" creationId="{C5515984-1BC2-5E75-E934-341A5EBC3B5C}"/>
          </ac:picMkLst>
        </pc:picChg>
        <pc:cxnChg chg="add">
          <ac:chgData name="Mijic, Ana" userId="b98434da-b21d-4030-8a0c-c7620cb8c194" providerId="ADAL" clId="{9F11DEDB-099A-40BA-A73B-B00A23AE45C2}" dt="2024-04-23T11:29:02.871" v="13505" actId="26606"/>
          <ac:cxnSpMkLst>
            <pc:docMk/>
            <pc:sldMk cId="2547132694" sldId="330"/>
            <ac:cxnSpMk id="21" creationId="{A054EDF5-7644-4A95-AB88-057FAB414FEE}"/>
          </ac:cxnSpMkLst>
        </pc:cxnChg>
      </pc:sldChg>
      <pc:sldChg chg="addSp delSp modSp new del mod">
        <pc:chgData name="Mijic, Ana" userId="b98434da-b21d-4030-8a0c-c7620cb8c194" providerId="ADAL" clId="{9F11DEDB-099A-40BA-A73B-B00A23AE45C2}" dt="2024-04-23T11:26:28.437" v="13456" actId="47"/>
        <pc:sldMkLst>
          <pc:docMk/>
          <pc:sldMk cId="3761888107" sldId="331"/>
        </pc:sldMkLst>
        <pc:spChg chg="add del mod">
          <ac:chgData name="Mijic, Ana" userId="b98434da-b21d-4030-8a0c-c7620cb8c194" providerId="ADAL" clId="{9F11DEDB-099A-40BA-A73B-B00A23AE45C2}" dt="2024-04-23T11:12:32.208" v="13004" actId="21"/>
          <ac:spMkLst>
            <pc:docMk/>
            <pc:sldMk cId="3761888107" sldId="331"/>
            <ac:spMk id="3" creationId="{73C6ECA7-6856-E5CE-C35B-EFE942CBEC35}"/>
          </ac:spMkLst>
        </pc:spChg>
        <pc:graphicFrameChg chg="add del modGraphic">
          <ac:chgData name="Mijic, Ana" userId="b98434da-b21d-4030-8a0c-c7620cb8c194" providerId="ADAL" clId="{9F11DEDB-099A-40BA-A73B-B00A23AE45C2}" dt="2024-04-23T11:11:16.503" v="12953" actId="478"/>
          <ac:graphicFrameMkLst>
            <pc:docMk/>
            <pc:sldMk cId="3761888107" sldId="331"/>
            <ac:graphicFrameMk id="5" creationId="{878084E3-7506-689E-1DD3-BA1BC7394AC6}"/>
          </ac:graphicFrameMkLst>
        </pc:graphicFrameChg>
      </pc:sldChg>
      <pc:sldChg chg="addSp delSp modSp add mod setBg modShow">
        <pc:chgData name="Mijic, Ana" userId="b98434da-b21d-4030-8a0c-c7620cb8c194" providerId="ADAL" clId="{9F11DEDB-099A-40BA-A73B-B00A23AE45C2}" dt="2024-04-23T11:29:28.034" v="13508" actId="26606"/>
        <pc:sldMkLst>
          <pc:docMk/>
          <pc:sldMk cId="4200937384" sldId="331"/>
        </pc:sldMkLst>
        <pc:spChg chg="del">
          <ac:chgData name="Mijic, Ana" userId="b98434da-b21d-4030-8a0c-c7620cb8c194" providerId="ADAL" clId="{9F11DEDB-099A-40BA-A73B-B00A23AE45C2}" dt="2024-04-23T11:27:48.668" v="13491" actId="478"/>
          <ac:spMkLst>
            <pc:docMk/>
            <pc:sldMk cId="4200937384" sldId="331"/>
            <ac:spMk id="3" creationId="{2F6DE07B-4C89-D9B2-DDB0-53D2E4068F70}"/>
          </ac:spMkLst>
        </pc:spChg>
        <pc:spChg chg="add mod">
          <ac:chgData name="Mijic, Ana" userId="b98434da-b21d-4030-8a0c-c7620cb8c194" providerId="ADAL" clId="{9F11DEDB-099A-40BA-A73B-B00A23AE45C2}" dt="2024-04-23T11:29:28.034" v="13508" actId="26606"/>
          <ac:spMkLst>
            <pc:docMk/>
            <pc:sldMk cId="4200937384" sldId="331"/>
            <ac:spMk id="4" creationId="{729C3964-97DD-BD2E-1FF7-A03BE7DE2DF9}"/>
          </ac:spMkLst>
        </pc:spChg>
        <pc:spChg chg="add mod">
          <ac:chgData name="Mijic, Ana" userId="b98434da-b21d-4030-8a0c-c7620cb8c194" providerId="ADAL" clId="{9F11DEDB-099A-40BA-A73B-B00A23AE45C2}" dt="2024-04-23T11:29:28.034" v="13508" actId="26606"/>
          <ac:spMkLst>
            <pc:docMk/>
            <pc:sldMk cId="4200937384" sldId="331"/>
            <ac:spMk id="5" creationId="{D5F8972A-88DA-0167-B9A5-972D37C20D7F}"/>
          </ac:spMkLst>
        </pc:spChg>
        <pc:spChg chg="del">
          <ac:chgData name="Mijic, Ana" userId="b98434da-b21d-4030-8a0c-c7620cb8c194" providerId="ADAL" clId="{9F11DEDB-099A-40BA-A73B-B00A23AE45C2}" dt="2024-04-23T11:27:45.551" v="13490" actId="478"/>
          <ac:spMkLst>
            <pc:docMk/>
            <pc:sldMk cId="4200937384" sldId="331"/>
            <ac:spMk id="10" creationId="{CBA0AD87-FFB9-C520-3903-66E2BEFF2E8B}"/>
          </ac:spMkLst>
        </pc:spChg>
        <pc:spChg chg="add del">
          <ac:chgData name="Mijic, Ana" userId="b98434da-b21d-4030-8a0c-c7620cb8c194" providerId="ADAL" clId="{9F11DEDB-099A-40BA-A73B-B00A23AE45C2}" dt="2024-04-23T11:29:28.034" v="13508" actId="26606"/>
          <ac:spMkLst>
            <pc:docMk/>
            <pc:sldMk cId="4200937384" sldId="331"/>
            <ac:spMk id="12" creationId="{022BDE4A-8A20-4A69-9C5A-581C82036A4D}"/>
          </ac:spMkLst>
        </pc:spChg>
        <pc:spChg chg="add">
          <ac:chgData name="Mijic, Ana" userId="b98434da-b21d-4030-8a0c-c7620cb8c194" providerId="ADAL" clId="{9F11DEDB-099A-40BA-A73B-B00A23AE45C2}" dt="2024-04-23T11:29:28.034" v="13508" actId="26606"/>
          <ac:spMkLst>
            <pc:docMk/>
            <pc:sldMk cId="4200937384" sldId="331"/>
            <ac:spMk id="17" creationId="{4D313860-A922-4FA4-B5E2-E8871F105E01}"/>
          </ac:spMkLst>
        </pc:spChg>
        <pc:spChg chg="add">
          <ac:chgData name="Mijic, Ana" userId="b98434da-b21d-4030-8a0c-c7620cb8c194" providerId="ADAL" clId="{9F11DEDB-099A-40BA-A73B-B00A23AE45C2}" dt="2024-04-23T11:29:28.034" v="13508" actId="26606"/>
          <ac:spMkLst>
            <pc:docMk/>
            <pc:sldMk cId="4200937384" sldId="331"/>
            <ac:spMk id="19" creationId="{6FD0FBFA-B43E-40C1-A6E4-B88234171E7A}"/>
          </ac:spMkLst>
        </pc:spChg>
        <pc:spChg chg="add">
          <ac:chgData name="Mijic, Ana" userId="b98434da-b21d-4030-8a0c-c7620cb8c194" providerId="ADAL" clId="{9F11DEDB-099A-40BA-A73B-B00A23AE45C2}" dt="2024-04-23T11:29:28.034" v="13508" actId="26606"/>
          <ac:spMkLst>
            <pc:docMk/>
            <pc:sldMk cId="4200937384" sldId="331"/>
            <ac:spMk id="21" creationId="{499ACE06-2742-4366-B8DD-B1D27F4F3E83}"/>
          </ac:spMkLst>
        </pc:spChg>
        <pc:spChg chg="add">
          <ac:chgData name="Mijic, Ana" userId="b98434da-b21d-4030-8a0c-c7620cb8c194" providerId="ADAL" clId="{9F11DEDB-099A-40BA-A73B-B00A23AE45C2}" dt="2024-04-23T11:29:28.034" v="13508" actId="26606"/>
          <ac:spMkLst>
            <pc:docMk/>
            <pc:sldMk cId="4200937384" sldId="331"/>
            <ac:spMk id="25" creationId="{6802AE7A-B0C7-496D-940B-0E6C6ECC2B5B}"/>
          </ac:spMkLst>
        </pc:spChg>
        <pc:spChg chg="add">
          <ac:chgData name="Mijic, Ana" userId="b98434da-b21d-4030-8a0c-c7620cb8c194" providerId="ADAL" clId="{9F11DEDB-099A-40BA-A73B-B00A23AE45C2}" dt="2024-04-23T11:29:28.034" v="13508" actId="26606"/>
          <ac:spMkLst>
            <pc:docMk/>
            <pc:sldMk cId="4200937384" sldId="331"/>
            <ac:spMk id="27" creationId="{22DD1B47-C36B-4A09-A1B5-80A512623C09}"/>
          </ac:spMkLst>
        </pc:spChg>
        <pc:spChg chg="add">
          <ac:chgData name="Mijic, Ana" userId="b98434da-b21d-4030-8a0c-c7620cb8c194" providerId="ADAL" clId="{9F11DEDB-099A-40BA-A73B-B00A23AE45C2}" dt="2024-04-23T11:29:28.034" v="13508" actId="26606"/>
          <ac:spMkLst>
            <pc:docMk/>
            <pc:sldMk cId="4200937384" sldId="331"/>
            <ac:spMk id="29" creationId="{7ECD5C35-80E8-449F-8C7F-64975DE63EC1}"/>
          </ac:spMkLst>
        </pc:spChg>
        <pc:spChg chg="add">
          <ac:chgData name="Mijic, Ana" userId="b98434da-b21d-4030-8a0c-c7620cb8c194" providerId="ADAL" clId="{9F11DEDB-099A-40BA-A73B-B00A23AE45C2}" dt="2024-04-23T11:29:28.034" v="13508" actId="26606"/>
          <ac:spMkLst>
            <pc:docMk/>
            <pc:sldMk cId="4200937384" sldId="331"/>
            <ac:spMk id="31" creationId="{B998F233-1684-4EF1-9F9C-0F8EA27B0B7E}"/>
          </ac:spMkLst>
        </pc:spChg>
        <pc:spChg chg="add">
          <ac:chgData name="Mijic, Ana" userId="b98434da-b21d-4030-8a0c-c7620cb8c194" providerId="ADAL" clId="{9F11DEDB-099A-40BA-A73B-B00A23AE45C2}" dt="2024-04-23T11:29:28.034" v="13508" actId="26606"/>
          <ac:spMkLst>
            <pc:docMk/>
            <pc:sldMk cId="4200937384" sldId="331"/>
            <ac:spMk id="33" creationId="{1A4A4089-D056-4220-9E48-9C1A6B506789}"/>
          </ac:spMkLst>
        </pc:spChg>
        <pc:picChg chg="del">
          <ac:chgData name="Mijic, Ana" userId="b98434da-b21d-4030-8a0c-c7620cb8c194" providerId="ADAL" clId="{9F11DEDB-099A-40BA-A73B-B00A23AE45C2}" dt="2024-04-23T11:27:45.551" v="13490" actId="478"/>
          <ac:picMkLst>
            <pc:docMk/>
            <pc:sldMk cId="4200937384" sldId="331"/>
            <ac:picMk id="2" creationId="{ABB2C05A-42E9-8196-1C07-943025D40C77}"/>
          </ac:picMkLst>
        </pc:picChg>
        <pc:picChg chg="add mod ord">
          <ac:chgData name="Mijic, Ana" userId="b98434da-b21d-4030-8a0c-c7620cb8c194" providerId="ADAL" clId="{9F11DEDB-099A-40BA-A73B-B00A23AE45C2}" dt="2024-04-23T11:29:28.034" v="13508" actId="26606"/>
          <ac:picMkLst>
            <pc:docMk/>
            <pc:sldMk cId="4200937384" sldId="331"/>
            <ac:picMk id="6" creationId="{EEB898EF-C245-1571-C2BC-8976EE3CF6A1}"/>
          </ac:picMkLst>
        </pc:picChg>
        <pc:picChg chg="add mod">
          <ac:chgData name="Mijic, Ana" userId="b98434da-b21d-4030-8a0c-c7620cb8c194" providerId="ADAL" clId="{9F11DEDB-099A-40BA-A73B-B00A23AE45C2}" dt="2024-04-23T11:29:28.034" v="13508" actId="26606"/>
          <ac:picMkLst>
            <pc:docMk/>
            <pc:sldMk cId="4200937384" sldId="331"/>
            <ac:picMk id="7" creationId="{E2654F69-36AB-C81A-AE6E-2762F2708AE6}"/>
          </ac:picMkLst>
        </pc:picChg>
        <pc:picChg chg="del">
          <ac:chgData name="Mijic, Ana" userId="b98434da-b21d-4030-8a0c-c7620cb8c194" providerId="ADAL" clId="{9F11DEDB-099A-40BA-A73B-B00A23AE45C2}" dt="2024-04-23T11:27:45.551" v="13490" actId="478"/>
          <ac:picMkLst>
            <pc:docMk/>
            <pc:sldMk cId="4200937384" sldId="331"/>
            <ac:picMk id="9" creationId="{26718219-74AB-5D09-5D96-5B49E4955F66}"/>
          </ac:picMkLst>
        </pc:picChg>
        <pc:cxnChg chg="add">
          <ac:chgData name="Mijic, Ana" userId="b98434da-b21d-4030-8a0c-c7620cb8c194" providerId="ADAL" clId="{9F11DEDB-099A-40BA-A73B-B00A23AE45C2}" dt="2024-04-23T11:29:28.034" v="13508" actId="26606"/>
          <ac:cxnSpMkLst>
            <pc:docMk/>
            <pc:sldMk cId="4200937384" sldId="331"/>
            <ac:cxnSpMk id="23" creationId="{A054EDF5-7644-4A95-AB88-057FAB414FE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77466-B94E-45A9-B4DD-4F41F6CBB0FB}" type="datetimeFigureOut">
              <a:rPr lang="en-GB" smtClean="0"/>
              <a:t>23/04/2024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6B100-0F08-4087-B3BC-615D45CDF69C}" type="slidenum">
              <a:rPr lang="en-GB" smtClean="0"/>
              <a:t>‹#›</a:t>
            </a:fld>
            <a:endParaRPr lang="en-GB"/>
          </a:p>
        </p:txBody>
      </p:sp>
    </p:spTree>
    <p:extLst>
      <p:ext uri="{BB962C8B-B14F-4D97-AF65-F5344CB8AC3E}">
        <p14:creationId xmlns:p14="http://schemas.microsoft.com/office/powerpoint/2010/main" val="594426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06B100-0F08-4087-B3BC-615D45CDF69C}" type="slidenum">
              <a:rPr lang="en-GB" smtClean="0"/>
              <a:t>3</a:t>
            </a:fld>
            <a:endParaRPr lang="en-GB"/>
          </a:p>
        </p:txBody>
      </p:sp>
    </p:spTree>
    <p:extLst>
      <p:ext uri="{BB962C8B-B14F-4D97-AF65-F5344CB8AC3E}">
        <p14:creationId xmlns:p14="http://schemas.microsoft.com/office/powerpoint/2010/main" val="2022317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06B100-0F08-4087-B3BC-615D45CDF69C}" type="slidenum">
              <a:rPr lang="en-GB" smtClean="0"/>
              <a:t>4</a:t>
            </a:fld>
            <a:endParaRPr lang="en-GB"/>
          </a:p>
        </p:txBody>
      </p:sp>
    </p:spTree>
    <p:extLst>
      <p:ext uri="{BB962C8B-B14F-4D97-AF65-F5344CB8AC3E}">
        <p14:creationId xmlns:p14="http://schemas.microsoft.com/office/powerpoint/2010/main" val="1582813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06B100-0F08-4087-B3BC-615D45CDF69C}" type="slidenum">
              <a:rPr lang="en-GB" smtClean="0"/>
              <a:t>17</a:t>
            </a:fld>
            <a:endParaRPr lang="en-GB"/>
          </a:p>
        </p:txBody>
      </p:sp>
    </p:spTree>
    <p:extLst>
      <p:ext uri="{BB962C8B-B14F-4D97-AF65-F5344CB8AC3E}">
        <p14:creationId xmlns:p14="http://schemas.microsoft.com/office/powerpoint/2010/main" val="2366999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06B100-0F08-4087-B3BC-615D45CDF69C}" type="slidenum">
              <a:rPr lang="en-GB" smtClean="0"/>
              <a:t>18</a:t>
            </a:fld>
            <a:endParaRPr lang="en-GB"/>
          </a:p>
        </p:txBody>
      </p:sp>
    </p:spTree>
    <p:extLst>
      <p:ext uri="{BB962C8B-B14F-4D97-AF65-F5344CB8AC3E}">
        <p14:creationId xmlns:p14="http://schemas.microsoft.com/office/powerpoint/2010/main" val="3372568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Difficulty of finding an owner</a:t>
            </a:r>
          </a:p>
          <a:p>
            <a:r>
              <a:rPr lang="en-GB" dirty="0"/>
              <a:t>Understanding function is important in ST</a:t>
            </a:r>
          </a:p>
        </p:txBody>
      </p:sp>
      <p:sp>
        <p:nvSpPr>
          <p:cNvPr id="4" name="Slide Number Placeholder 3"/>
          <p:cNvSpPr>
            <a:spLocks noGrp="1"/>
          </p:cNvSpPr>
          <p:nvPr>
            <p:ph type="sldNum" sz="quarter" idx="5"/>
          </p:nvPr>
        </p:nvSpPr>
        <p:spPr/>
        <p:txBody>
          <a:bodyPr/>
          <a:lstStyle/>
          <a:p>
            <a:fld id="{666688FC-751C-45CD-A0C0-D57C14E0D1EC}" type="slidenum">
              <a:rPr lang="en-GB" smtClean="0"/>
              <a:t>28</a:t>
            </a:fld>
            <a:endParaRPr lang="en-GB"/>
          </a:p>
        </p:txBody>
      </p:sp>
    </p:spTree>
    <p:extLst>
      <p:ext uri="{BB962C8B-B14F-4D97-AF65-F5344CB8AC3E}">
        <p14:creationId xmlns:p14="http://schemas.microsoft.com/office/powerpoint/2010/main" val="34383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Engagement with institutional stakeholders over several months in workshops and/or interviews</a:t>
            </a:r>
          </a:p>
          <a:p>
            <a:r>
              <a:rPr lang="en-GB" dirty="0"/>
              <a:t>emphasising feedback loops how we react on the system and our actions create the next state of the system</a:t>
            </a:r>
          </a:p>
        </p:txBody>
      </p:sp>
      <p:sp>
        <p:nvSpPr>
          <p:cNvPr id="4" name="Slide Number Placeholder 3"/>
          <p:cNvSpPr>
            <a:spLocks noGrp="1"/>
          </p:cNvSpPr>
          <p:nvPr>
            <p:ph type="sldNum" sz="quarter" idx="5"/>
          </p:nvPr>
        </p:nvSpPr>
        <p:spPr/>
        <p:txBody>
          <a:bodyPr/>
          <a:lstStyle/>
          <a:p>
            <a:fld id="{666688FC-751C-45CD-A0C0-D57C14E0D1EC}" type="slidenum">
              <a:rPr lang="en-GB" smtClean="0"/>
              <a:t>29</a:t>
            </a:fld>
            <a:endParaRPr lang="en-GB"/>
          </a:p>
        </p:txBody>
      </p:sp>
    </p:spTree>
    <p:extLst>
      <p:ext uri="{BB962C8B-B14F-4D97-AF65-F5344CB8AC3E}">
        <p14:creationId xmlns:p14="http://schemas.microsoft.com/office/powerpoint/2010/main" val="3218460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ECEF-3271-B2BE-7A3B-540E048CC35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CCFE6F9-78BE-088A-D172-F46A6B80C9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D476E3F5-736A-9854-02BB-D50464A7F195}"/>
              </a:ext>
            </a:extLst>
          </p:cNvPr>
          <p:cNvSpPr>
            <a:spLocks noGrp="1"/>
          </p:cNvSpPr>
          <p:nvPr>
            <p:ph type="dt" sz="half" idx="10"/>
          </p:nvPr>
        </p:nvSpPr>
        <p:spPr/>
        <p:txBody>
          <a:bodyPr/>
          <a:lstStyle/>
          <a:p>
            <a:fld id="{8930D858-8297-447B-986E-A7678BE07CD6}" type="datetimeFigureOut">
              <a:rPr lang="en-GB" smtClean="0"/>
              <a:t>23/04/2024</a:t>
            </a:fld>
            <a:endParaRPr lang="en-GB"/>
          </a:p>
        </p:txBody>
      </p:sp>
      <p:sp>
        <p:nvSpPr>
          <p:cNvPr id="5" name="Footer Placeholder 4">
            <a:extLst>
              <a:ext uri="{FF2B5EF4-FFF2-40B4-BE49-F238E27FC236}">
                <a16:creationId xmlns:a16="http://schemas.microsoft.com/office/drawing/2014/main" id="{5382705E-AE73-1F90-6D0C-6434035B39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8E645A-6A7E-465E-AADE-9B28CCFA6C64}"/>
              </a:ext>
            </a:extLst>
          </p:cNvPr>
          <p:cNvSpPr>
            <a:spLocks noGrp="1"/>
          </p:cNvSpPr>
          <p:nvPr>
            <p:ph type="sldNum" sz="quarter" idx="12"/>
          </p:nvPr>
        </p:nvSpPr>
        <p:spPr/>
        <p:txBody>
          <a:bodyPr/>
          <a:lstStyle/>
          <a:p>
            <a:fld id="{7F089EFE-D2D8-4ABB-BF76-BFB5B32DF38F}" type="slidenum">
              <a:rPr lang="en-GB" smtClean="0"/>
              <a:t>‹#›</a:t>
            </a:fld>
            <a:endParaRPr lang="en-GB"/>
          </a:p>
        </p:txBody>
      </p:sp>
    </p:spTree>
    <p:extLst>
      <p:ext uri="{BB962C8B-B14F-4D97-AF65-F5344CB8AC3E}">
        <p14:creationId xmlns:p14="http://schemas.microsoft.com/office/powerpoint/2010/main" val="1092845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FFF0-82D5-8380-FCD7-DBBC0F690AA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5CE71F1-C519-0EA7-E160-EA15DE16F89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4ABB9AF-D70C-E7FB-5CAD-7532F8CFDF06}"/>
              </a:ext>
            </a:extLst>
          </p:cNvPr>
          <p:cNvSpPr>
            <a:spLocks noGrp="1"/>
          </p:cNvSpPr>
          <p:nvPr>
            <p:ph type="dt" sz="half" idx="10"/>
          </p:nvPr>
        </p:nvSpPr>
        <p:spPr/>
        <p:txBody>
          <a:bodyPr/>
          <a:lstStyle/>
          <a:p>
            <a:fld id="{8930D858-8297-447B-986E-A7678BE07CD6}" type="datetimeFigureOut">
              <a:rPr lang="en-GB" smtClean="0"/>
              <a:t>23/04/2024</a:t>
            </a:fld>
            <a:endParaRPr lang="en-GB"/>
          </a:p>
        </p:txBody>
      </p:sp>
      <p:sp>
        <p:nvSpPr>
          <p:cNvPr id="5" name="Footer Placeholder 4">
            <a:extLst>
              <a:ext uri="{FF2B5EF4-FFF2-40B4-BE49-F238E27FC236}">
                <a16:creationId xmlns:a16="http://schemas.microsoft.com/office/drawing/2014/main" id="{6304B026-773B-0CAE-CA4F-A134AF2E34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BD31B0-928B-4BB8-0DD3-4AB16C85AECD}"/>
              </a:ext>
            </a:extLst>
          </p:cNvPr>
          <p:cNvSpPr>
            <a:spLocks noGrp="1"/>
          </p:cNvSpPr>
          <p:nvPr>
            <p:ph type="sldNum" sz="quarter" idx="12"/>
          </p:nvPr>
        </p:nvSpPr>
        <p:spPr/>
        <p:txBody>
          <a:bodyPr/>
          <a:lstStyle/>
          <a:p>
            <a:fld id="{7F089EFE-D2D8-4ABB-BF76-BFB5B32DF38F}" type="slidenum">
              <a:rPr lang="en-GB" smtClean="0"/>
              <a:t>‹#›</a:t>
            </a:fld>
            <a:endParaRPr lang="en-GB"/>
          </a:p>
        </p:txBody>
      </p:sp>
    </p:spTree>
    <p:extLst>
      <p:ext uri="{BB962C8B-B14F-4D97-AF65-F5344CB8AC3E}">
        <p14:creationId xmlns:p14="http://schemas.microsoft.com/office/powerpoint/2010/main" val="2081046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E33710-4B12-CA9B-4651-827A2A321A1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FF131E-028F-0F7E-CCDA-A74616983E0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DD1CF88-38CB-E09D-76AD-C30202DD41DD}"/>
              </a:ext>
            </a:extLst>
          </p:cNvPr>
          <p:cNvSpPr>
            <a:spLocks noGrp="1"/>
          </p:cNvSpPr>
          <p:nvPr>
            <p:ph type="dt" sz="half" idx="10"/>
          </p:nvPr>
        </p:nvSpPr>
        <p:spPr/>
        <p:txBody>
          <a:bodyPr/>
          <a:lstStyle/>
          <a:p>
            <a:fld id="{8930D858-8297-447B-986E-A7678BE07CD6}" type="datetimeFigureOut">
              <a:rPr lang="en-GB" smtClean="0"/>
              <a:t>23/04/2024</a:t>
            </a:fld>
            <a:endParaRPr lang="en-GB"/>
          </a:p>
        </p:txBody>
      </p:sp>
      <p:sp>
        <p:nvSpPr>
          <p:cNvPr id="5" name="Footer Placeholder 4">
            <a:extLst>
              <a:ext uri="{FF2B5EF4-FFF2-40B4-BE49-F238E27FC236}">
                <a16:creationId xmlns:a16="http://schemas.microsoft.com/office/drawing/2014/main" id="{807E8E0B-29ED-A2DB-A3BE-68F9309219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13CD29-FBD4-15BE-6DD0-3590F6356C78}"/>
              </a:ext>
            </a:extLst>
          </p:cNvPr>
          <p:cNvSpPr>
            <a:spLocks noGrp="1"/>
          </p:cNvSpPr>
          <p:nvPr>
            <p:ph type="sldNum" sz="quarter" idx="12"/>
          </p:nvPr>
        </p:nvSpPr>
        <p:spPr/>
        <p:txBody>
          <a:bodyPr/>
          <a:lstStyle/>
          <a:p>
            <a:fld id="{7F089EFE-D2D8-4ABB-BF76-BFB5B32DF38F}" type="slidenum">
              <a:rPr lang="en-GB" smtClean="0"/>
              <a:t>‹#›</a:t>
            </a:fld>
            <a:endParaRPr lang="en-GB"/>
          </a:p>
        </p:txBody>
      </p:sp>
    </p:spTree>
    <p:extLst>
      <p:ext uri="{BB962C8B-B14F-4D97-AF65-F5344CB8AC3E}">
        <p14:creationId xmlns:p14="http://schemas.microsoft.com/office/powerpoint/2010/main" val="982010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F1E9-8413-9B35-1A40-1D559CC4450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F4FB82D-F9B0-9F79-2B4A-406CECC1B39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E38F2B9-C7C5-CC4A-197C-A03312C652C5}"/>
              </a:ext>
            </a:extLst>
          </p:cNvPr>
          <p:cNvSpPr>
            <a:spLocks noGrp="1"/>
          </p:cNvSpPr>
          <p:nvPr>
            <p:ph type="dt" sz="half" idx="10"/>
          </p:nvPr>
        </p:nvSpPr>
        <p:spPr/>
        <p:txBody>
          <a:bodyPr/>
          <a:lstStyle/>
          <a:p>
            <a:fld id="{8930D858-8297-447B-986E-A7678BE07CD6}" type="datetimeFigureOut">
              <a:rPr lang="en-GB" smtClean="0"/>
              <a:t>23/04/2024</a:t>
            </a:fld>
            <a:endParaRPr lang="en-GB"/>
          </a:p>
        </p:txBody>
      </p:sp>
      <p:sp>
        <p:nvSpPr>
          <p:cNvPr id="5" name="Footer Placeholder 4">
            <a:extLst>
              <a:ext uri="{FF2B5EF4-FFF2-40B4-BE49-F238E27FC236}">
                <a16:creationId xmlns:a16="http://schemas.microsoft.com/office/drawing/2014/main" id="{0A7ED153-F789-D0A9-F780-432451DAD4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B9BED2-1A95-AE8B-E647-45957AF987EA}"/>
              </a:ext>
            </a:extLst>
          </p:cNvPr>
          <p:cNvSpPr>
            <a:spLocks noGrp="1"/>
          </p:cNvSpPr>
          <p:nvPr>
            <p:ph type="sldNum" sz="quarter" idx="12"/>
          </p:nvPr>
        </p:nvSpPr>
        <p:spPr/>
        <p:txBody>
          <a:bodyPr/>
          <a:lstStyle/>
          <a:p>
            <a:fld id="{7F089EFE-D2D8-4ABB-BF76-BFB5B32DF38F}" type="slidenum">
              <a:rPr lang="en-GB" smtClean="0"/>
              <a:t>‹#›</a:t>
            </a:fld>
            <a:endParaRPr lang="en-GB"/>
          </a:p>
        </p:txBody>
      </p:sp>
    </p:spTree>
    <p:extLst>
      <p:ext uri="{BB962C8B-B14F-4D97-AF65-F5344CB8AC3E}">
        <p14:creationId xmlns:p14="http://schemas.microsoft.com/office/powerpoint/2010/main" val="3750483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82AE-D12C-E1DC-270B-3EB6CC5BBB0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EFCE2E6-2A75-96DB-2501-1369E89397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F0E6B2B-EBF7-66D4-110C-560C6C03CD99}"/>
              </a:ext>
            </a:extLst>
          </p:cNvPr>
          <p:cNvSpPr>
            <a:spLocks noGrp="1"/>
          </p:cNvSpPr>
          <p:nvPr>
            <p:ph type="dt" sz="half" idx="10"/>
          </p:nvPr>
        </p:nvSpPr>
        <p:spPr/>
        <p:txBody>
          <a:bodyPr/>
          <a:lstStyle/>
          <a:p>
            <a:fld id="{8930D858-8297-447B-986E-A7678BE07CD6}" type="datetimeFigureOut">
              <a:rPr lang="en-GB" smtClean="0"/>
              <a:t>23/04/2024</a:t>
            </a:fld>
            <a:endParaRPr lang="en-GB"/>
          </a:p>
        </p:txBody>
      </p:sp>
      <p:sp>
        <p:nvSpPr>
          <p:cNvPr id="5" name="Footer Placeholder 4">
            <a:extLst>
              <a:ext uri="{FF2B5EF4-FFF2-40B4-BE49-F238E27FC236}">
                <a16:creationId xmlns:a16="http://schemas.microsoft.com/office/drawing/2014/main" id="{81098A5F-5CDF-4087-B151-0D3ABA3D79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5BD73A-B236-7EB3-1777-FBCFDF76376B}"/>
              </a:ext>
            </a:extLst>
          </p:cNvPr>
          <p:cNvSpPr>
            <a:spLocks noGrp="1"/>
          </p:cNvSpPr>
          <p:nvPr>
            <p:ph type="sldNum" sz="quarter" idx="12"/>
          </p:nvPr>
        </p:nvSpPr>
        <p:spPr/>
        <p:txBody>
          <a:bodyPr/>
          <a:lstStyle/>
          <a:p>
            <a:fld id="{7F089EFE-D2D8-4ABB-BF76-BFB5B32DF38F}" type="slidenum">
              <a:rPr lang="en-GB" smtClean="0"/>
              <a:t>‹#›</a:t>
            </a:fld>
            <a:endParaRPr lang="en-GB"/>
          </a:p>
        </p:txBody>
      </p:sp>
    </p:spTree>
    <p:extLst>
      <p:ext uri="{BB962C8B-B14F-4D97-AF65-F5344CB8AC3E}">
        <p14:creationId xmlns:p14="http://schemas.microsoft.com/office/powerpoint/2010/main" val="2164319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0316-19E7-3E4E-F6D9-A8BEA4E471F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ADC0E67-51D4-6BA1-D668-F66A5B42401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479214F1-863F-8040-5FF3-9B10640E23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6E1907-E269-3501-C050-5524F1BEAFB6}"/>
              </a:ext>
            </a:extLst>
          </p:cNvPr>
          <p:cNvSpPr>
            <a:spLocks noGrp="1"/>
          </p:cNvSpPr>
          <p:nvPr>
            <p:ph type="dt" sz="half" idx="10"/>
          </p:nvPr>
        </p:nvSpPr>
        <p:spPr/>
        <p:txBody>
          <a:bodyPr/>
          <a:lstStyle/>
          <a:p>
            <a:fld id="{8930D858-8297-447B-986E-A7678BE07CD6}" type="datetimeFigureOut">
              <a:rPr lang="en-GB" smtClean="0"/>
              <a:t>23/04/2024</a:t>
            </a:fld>
            <a:endParaRPr lang="en-GB"/>
          </a:p>
        </p:txBody>
      </p:sp>
      <p:sp>
        <p:nvSpPr>
          <p:cNvPr id="6" name="Footer Placeholder 5">
            <a:extLst>
              <a:ext uri="{FF2B5EF4-FFF2-40B4-BE49-F238E27FC236}">
                <a16:creationId xmlns:a16="http://schemas.microsoft.com/office/drawing/2014/main" id="{1C5E30D0-9D1C-D51E-5503-87E76AF819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594F06-5E30-AC48-2EAB-3DA26196577F}"/>
              </a:ext>
            </a:extLst>
          </p:cNvPr>
          <p:cNvSpPr>
            <a:spLocks noGrp="1"/>
          </p:cNvSpPr>
          <p:nvPr>
            <p:ph type="sldNum" sz="quarter" idx="12"/>
          </p:nvPr>
        </p:nvSpPr>
        <p:spPr/>
        <p:txBody>
          <a:bodyPr/>
          <a:lstStyle/>
          <a:p>
            <a:fld id="{7F089EFE-D2D8-4ABB-BF76-BFB5B32DF38F}" type="slidenum">
              <a:rPr lang="en-GB" smtClean="0"/>
              <a:t>‹#›</a:t>
            </a:fld>
            <a:endParaRPr lang="en-GB"/>
          </a:p>
        </p:txBody>
      </p:sp>
    </p:spTree>
    <p:extLst>
      <p:ext uri="{BB962C8B-B14F-4D97-AF65-F5344CB8AC3E}">
        <p14:creationId xmlns:p14="http://schemas.microsoft.com/office/powerpoint/2010/main" val="180573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8507B-17EE-8E25-FD2B-8F6C274033E0}"/>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E1241790-A484-EB00-92DF-5114AF1401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4323142-FB49-3D7A-3578-990158522D6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74D6081-A32D-1301-6385-567AB2A714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218669E-BF7F-4137-60B6-A3D670DE55D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34402D5-3359-CCE0-742B-4E1061083747}"/>
              </a:ext>
            </a:extLst>
          </p:cNvPr>
          <p:cNvSpPr>
            <a:spLocks noGrp="1"/>
          </p:cNvSpPr>
          <p:nvPr>
            <p:ph type="dt" sz="half" idx="10"/>
          </p:nvPr>
        </p:nvSpPr>
        <p:spPr/>
        <p:txBody>
          <a:bodyPr/>
          <a:lstStyle/>
          <a:p>
            <a:fld id="{8930D858-8297-447B-986E-A7678BE07CD6}" type="datetimeFigureOut">
              <a:rPr lang="en-GB" smtClean="0"/>
              <a:t>23/04/2024</a:t>
            </a:fld>
            <a:endParaRPr lang="en-GB"/>
          </a:p>
        </p:txBody>
      </p:sp>
      <p:sp>
        <p:nvSpPr>
          <p:cNvPr id="8" name="Footer Placeholder 7">
            <a:extLst>
              <a:ext uri="{FF2B5EF4-FFF2-40B4-BE49-F238E27FC236}">
                <a16:creationId xmlns:a16="http://schemas.microsoft.com/office/drawing/2014/main" id="{D933E7C9-E095-31A5-1F4C-A701E7A86D4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949BF0F-D859-6824-A568-ECA74F327FBC}"/>
              </a:ext>
            </a:extLst>
          </p:cNvPr>
          <p:cNvSpPr>
            <a:spLocks noGrp="1"/>
          </p:cNvSpPr>
          <p:nvPr>
            <p:ph type="sldNum" sz="quarter" idx="12"/>
          </p:nvPr>
        </p:nvSpPr>
        <p:spPr/>
        <p:txBody>
          <a:bodyPr/>
          <a:lstStyle/>
          <a:p>
            <a:fld id="{7F089EFE-D2D8-4ABB-BF76-BFB5B32DF38F}" type="slidenum">
              <a:rPr lang="en-GB" smtClean="0"/>
              <a:t>‹#›</a:t>
            </a:fld>
            <a:endParaRPr lang="en-GB"/>
          </a:p>
        </p:txBody>
      </p:sp>
    </p:spTree>
    <p:extLst>
      <p:ext uri="{BB962C8B-B14F-4D97-AF65-F5344CB8AC3E}">
        <p14:creationId xmlns:p14="http://schemas.microsoft.com/office/powerpoint/2010/main" val="2553167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8803-C389-7241-EF01-ABA83E1E4A7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E21F10C0-59B5-E4DC-D637-657BA8AF5483}"/>
              </a:ext>
            </a:extLst>
          </p:cNvPr>
          <p:cNvSpPr>
            <a:spLocks noGrp="1"/>
          </p:cNvSpPr>
          <p:nvPr>
            <p:ph type="dt" sz="half" idx="10"/>
          </p:nvPr>
        </p:nvSpPr>
        <p:spPr/>
        <p:txBody>
          <a:bodyPr/>
          <a:lstStyle/>
          <a:p>
            <a:fld id="{8930D858-8297-447B-986E-A7678BE07CD6}" type="datetimeFigureOut">
              <a:rPr lang="en-GB" smtClean="0"/>
              <a:t>23/04/2024</a:t>
            </a:fld>
            <a:endParaRPr lang="en-GB"/>
          </a:p>
        </p:txBody>
      </p:sp>
      <p:sp>
        <p:nvSpPr>
          <p:cNvPr id="4" name="Footer Placeholder 3">
            <a:extLst>
              <a:ext uri="{FF2B5EF4-FFF2-40B4-BE49-F238E27FC236}">
                <a16:creationId xmlns:a16="http://schemas.microsoft.com/office/drawing/2014/main" id="{0FDC3F70-B97D-7A6F-6BAC-13026C3CF2B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04BD407-8059-A818-0A70-484C04FA5082}"/>
              </a:ext>
            </a:extLst>
          </p:cNvPr>
          <p:cNvSpPr>
            <a:spLocks noGrp="1"/>
          </p:cNvSpPr>
          <p:nvPr>
            <p:ph type="sldNum" sz="quarter" idx="12"/>
          </p:nvPr>
        </p:nvSpPr>
        <p:spPr/>
        <p:txBody>
          <a:bodyPr/>
          <a:lstStyle/>
          <a:p>
            <a:fld id="{7F089EFE-D2D8-4ABB-BF76-BFB5B32DF38F}" type="slidenum">
              <a:rPr lang="en-GB" smtClean="0"/>
              <a:t>‹#›</a:t>
            </a:fld>
            <a:endParaRPr lang="en-GB"/>
          </a:p>
        </p:txBody>
      </p:sp>
    </p:spTree>
    <p:extLst>
      <p:ext uri="{BB962C8B-B14F-4D97-AF65-F5344CB8AC3E}">
        <p14:creationId xmlns:p14="http://schemas.microsoft.com/office/powerpoint/2010/main" val="3342505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9575A-BF5B-D187-D94D-B49E8EAB8FAF}"/>
              </a:ext>
            </a:extLst>
          </p:cNvPr>
          <p:cNvSpPr>
            <a:spLocks noGrp="1"/>
          </p:cNvSpPr>
          <p:nvPr>
            <p:ph type="dt" sz="half" idx="10"/>
          </p:nvPr>
        </p:nvSpPr>
        <p:spPr/>
        <p:txBody>
          <a:bodyPr/>
          <a:lstStyle/>
          <a:p>
            <a:fld id="{8930D858-8297-447B-986E-A7678BE07CD6}" type="datetimeFigureOut">
              <a:rPr lang="en-GB" smtClean="0"/>
              <a:t>23/04/2024</a:t>
            </a:fld>
            <a:endParaRPr lang="en-GB"/>
          </a:p>
        </p:txBody>
      </p:sp>
      <p:sp>
        <p:nvSpPr>
          <p:cNvPr id="3" name="Footer Placeholder 2">
            <a:extLst>
              <a:ext uri="{FF2B5EF4-FFF2-40B4-BE49-F238E27FC236}">
                <a16:creationId xmlns:a16="http://schemas.microsoft.com/office/drawing/2014/main" id="{FEAD6257-2CBF-6EEA-B02C-09991ECE1C3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E661FBE-7CC9-259B-946D-EE4F765EDB7C}"/>
              </a:ext>
            </a:extLst>
          </p:cNvPr>
          <p:cNvSpPr>
            <a:spLocks noGrp="1"/>
          </p:cNvSpPr>
          <p:nvPr>
            <p:ph type="sldNum" sz="quarter" idx="12"/>
          </p:nvPr>
        </p:nvSpPr>
        <p:spPr/>
        <p:txBody>
          <a:bodyPr/>
          <a:lstStyle/>
          <a:p>
            <a:fld id="{7F089EFE-D2D8-4ABB-BF76-BFB5B32DF38F}" type="slidenum">
              <a:rPr lang="en-GB" smtClean="0"/>
              <a:t>‹#›</a:t>
            </a:fld>
            <a:endParaRPr lang="en-GB"/>
          </a:p>
        </p:txBody>
      </p:sp>
    </p:spTree>
    <p:extLst>
      <p:ext uri="{BB962C8B-B14F-4D97-AF65-F5344CB8AC3E}">
        <p14:creationId xmlns:p14="http://schemas.microsoft.com/office/powerpoint/2010/main" val="408187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9E91-373A-93EF-085F-89342644EE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EB5FACE-BFB9-0DF3-60EE-0C8B3C8706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CA57C45-54B8-B19F-03A9-0C9C72A62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0FDCC-0113-D011-9BB7-0C8785FA76C6}"/>
              </a:ext>
            </a:extLst>
          </p:cNvPr>
          <p:cNvSpPr>
            <a:spLocks noGrp="1"/>
          </p:cNvSpPr>
          <p:nvPr>
            <p:ph type="dt" sz="half" idx="10"/>
          </p:nvPr>
        </p:nvSpPr>
        <p:spPr/>
        <p:txBody>
          <a:bodyPr/>
          <a:lstStyle/>
          <a:p>
            <a:fld id="{8930D858-8297-447B-986E-A7678BE07CD6}" type="datetimeFigureOut">
              <a:rPr lang="en-GB" smtClean="0"/>
              <a:t>23/04/2024</a:t>
            </a:fld>
            <a:endParaRPr lang="en-GB"/>
          </a:p>
        </p:txBody>
      </p:sp>
      <p:sp>
        <p:nvSpPr>
          <p:cNvPr id="6" name="Footer Placeholder 5">
            <a:extLst>
              <a:ext uri="{FF2B5EF4-FFF2-40B4-BE49-F238E27FC236}">
                <a16:creationId xmlns:a16="http://schemas.microsoft.com/office/drawing/2014/main" id="{ECE413C2-2E0E-EFCC-8566-20ADDBE0F7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4DE9FA0-320D-5870-10C8-CFF2EADC935B}"/>
              </a:ext>
            </a:extLst>
          </p:cNvPr>
          <p:cNvSpPr>
            <a:spLocks noGrp="1"/>
          </p:cNvSpPr>
          <p:nvPr>
            <p:ph type="sldNum" sz="quarter" idx="12"/>
          </p:nvPr>
        </p:nvSpPr>
        <p:spPr/>
        <p:txBody>
          <a:bodyPr/>
          <a:lstStyle/>
          <a:p>
            <a:fld id="{7F089EFE-D2D8-4ABB-BF76-BFB5B32DF38F}" type="slidenum">
              <a:rPr lang="en-GB" smtClean="0"/>
              <a:t>‹#›</a:t>
            </a:fld>
            <a:endParaRPr lang="en-GB"/>
          </a:p>
        </p:txBody>
      </p:sp>
    </p:spTree>
    <p:extLst>
      <p:ext uri="{BB962C8B-B14F-4D97-AF65-F5344CB8AC3E}">
        <p14:creationId xmlns:p14="http://schemas.microsoft.com/office/powerpoint/2010/main" val="390290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92C7-F0AD-CB94-17F8-F82ED3858B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57592D36-6EE7-F823-D528-D7EB3FE9B1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7668E0-FEC5-A644-93A1-7F9456EF20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7732137-9B00-F019-5358-DAA38B8222AB}"/>
              </a:ext>
            </a:extLst>
          </p:cNvPr>
          <p:cNvSpPr>
            <a:spLocks noGrp="1"/>
          </p:cNvSpPr>
          <p:nvPr>
            <p:ph type="dt" sz="half" idx="10"/>
          </p:nvPr>
        </p:nvSpPr>
        <p:spPr/>
        <p:txBody>
          <a:bodyPr/>
          <a:lstStyle/>
          <a:p>
            <a:fld id="{8930D858-8297-447B-986E-A7678BE07CD6}" type="datetimeFigureOut">
              <a:rPr lang="en-GB" smtClean="0"/>
              <a:t>23/04/2024</a:t>
            </a:fld>
            <a:endParaRPr lang="en-GB"/>
          </a:p>
        </p:txBody>
      </p:sp>
      <p:sp>
        <p:nvSpPr>
          <p:cNvPr id="6" name="Footer Placeholder 5">
            <a:extLst>
              <a:ext uri="{FF2B5EF4-FFF2-40B4-BE49-F238E27FC236}">
                <a16:creationId xmlns:a16="http://schemas.microsoft.com/office/drawing/2014/main" id="{F795420E-1CAC-4203-C2D4-AD6A385B448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61B8B0-850D-931D-F308-A4A95442010F}"/>
              </a:ext>
            </a:extLst>
          </p:cNvPr>
          <p:cNvSpPr>
            <a:spLocks noGrp="1"/>
          </p:cNvSpPr>
          <p:nvPr>
            <p:ph type="sldNum" sz="quarter" idx="12"/>
          </p:nvPr>
        </p:nvSpPr>
        <p:spPr/>
        <p:txBody>
          <a:bodyPr/>
          <a:lstStyle/>
          <a:p>
            <a:fld id="{7F089EFE-D2D8-4ABB-BF76-BFB5B32DF38F}" type="slidenum">
              <a:rPr lang="en-GB" smtClean="0"/>
              <a:t>‹#›</a:t>
            </a:fld>
            <a:endParaRPr lang="en-GB"/>
          </a:p>
        </p:txBody>
      </p:sp>
    </p:spTree>
    <p:extLst>
      <p:ext uri="{BB962C8B-B14F-4D97-AF65-F5344CB8AC3E}">
        <p14:creationId xmlns:p14="http://schemas.microsoft.com/office/powerpoint/2010/main" val="544335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EC35B5-372E-B4EC-9318-6C42D3897A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F4DCA-8779-6269-0D00-C6FAD2B114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73DEA75-0740-08B5-B987-F71162901E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0D858-8297-447B-986E-A7678BE07CD6}" type="datetimeFigureOut">
              <a:rPr lang="en-GB" smtClean="0"/>
              <a:t>23/04/2024</a:t>
            </a:fld>
            <a:endParaRPr lang="en-GB"/>
          </a:p>
        </p:txBody>
      </p:sp>
      <p:sp>
        <p:nvSpPr>
          <p:cNvPr id="5" name="Footer Placeholder 4">
            <a:extLst>
              <a:ext uri="{FF2B5EF4-FFF2-40B4-BE49-F238E27FC236}">
                <a16:creationId xmlns:a16="http://schemas.microsoft.com/office/drawing/2014/main" id="{6D35A969-6A65-0520-6DD8-5280B92B96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6842395-3EB1-278C-96F1-1362EF9341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089EFE-D2D8-4ABB-BF76-BFB5B32DF38F}" type="slidenum">
              <a:rPr lang="en-GB" smtClean="0"/>
              <a:t>‹#›</a:t>
            </a:fld>
            <a:endParaRPr lang="en-GB"/>
          </a:p>
        </p:txBody>
      </p:sp>
    </p:spTree>
    <p:extLst>
      <p:ext uri="{BB962C8B-B14F-4D97-AF65-F5344CB8AC3E}">
        <p14:creationId xmlns:p14="http://schemas.microsoft.com/office/powerpoint/2010/main" val="174405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8.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38.sv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3.png"/><Relationship Id="rId3" Type="http://schemas.openxmlformats.org/officeDocument/2006/relationships/image" Target="../media/image34.png"/><Relationship Id="rId7" Type="http://schemas.openxmlformats.org/officeDocument/2006/relationships/image" Target="../media/image8.svg"/><Relationship Id="rId12" Type="http://schemas.openxmlformats.org/officeDocument/2006/relationships/image" Target="../media/image4.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36.svg"/><Relationship Id="rId15" Type="http://schemas.openxmlformats.org/officeDocument/2006/relationships/image" Target="../media/image25.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sv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3.png"/><Relationship Id="rId3" Type="http://schemas.openxmlformats.org/officeDocument/2006/relationships/image" Target="../media/image34.png"/><Relationship Id="rId7" Type="http://schemas.openxmlformats.org/officeDocument/2006/relationships/image" Target="../media/image8.svg"/><Relationship Id="rId12" Type="http://schemas.openxmlformats.org/officeDocument/2006/relationships/image" Target="../media/image4.svg"/><Relationship Id="rId17" Type="http://schemas.openxmlformats.org/officeDocument/2006/relationships/image" Target="../media/image6.svg"/><Relationship Id="rId2" Type="http://schemas.openxmlformats.org/officeDocument/2006/relationships/image" Target="../media/image33.png"/><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36.svg"/><Relationship Id="rId15" Type="http://schemas.openxmlformats.org/officeDocument/2006/relationships/image" Target="../media/image25.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svg"/><Relationship Id="rId1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4.svg"/><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4.svg"/><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49.svg"/><Relationship Id="rId12"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0.png"/><Relationship Id="rId5" Type="http://schemas.openxmlformats.org/officeDocument/2006/relationships/image" Target="../media/image47.svg"/><Relationship Id="rId10" Type="http://schemas.openxmlformats.org/officeDocument/2006/relationships/image" Target="../media/image45.png"/><Relationship Id="rId4" Type="http://schemas.openxmlformats.org/officeDocument/2006/relationships/image" Target="../media/image46.png"/><Relationship Id="rId9"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0.png"/><Relationship Id="rId5" Type="http://schemas.openxmlformats.org/officeDocument/2006/relationships/image" Target="../media/image4.svg"/><Relationship Id="rId10" Type="http://schemas.openxmlformats.org/officeDocument/2006/relationships/image" Target="../media/image45.png"/><Relationship Id="rId4" Type="http://schemas.openxmlformats.org/officeDocument/2006/relationships/image" Target="../media/image3.png"/><Relationship Id="rId9" Type="http://schemas.openxmlformats.org/officeDocument/2006/relationships/image" Target="../media/image8.sv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10.png"/><Relationship Id="rId5" Type="http://schemas.openxmlformats.org/officeDocument/2006/relationships/image" Target="../media/image55.svg"/><Relationship Id="rId10" Type="http://schemas.openxmlformats.org/officeDocument/2006/relationships/image" Target="../media/image9.jpg"/><Relationship Id="rId4" Type="http://schemas.openxmlformats.org/officeDocument/2006/relationships/image" Target="../media/image54.png"/><Relationship Id="rId9" Type="http://schemas.openxmlformats.org/officeDocument/2006/relationships/image" Target="../media/image59.sv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4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61.png"/><Relationship Id="rId5" Type="http://schemas.openxmlformats.org/officeDocument/2006/relationships/image" Target="../media/image4.svg"/><Relationship Id="rId10" Type="http://schemas.openxmlformats.org/officeDocument/2006/relationships/image" Target="../media/image60.png"/><Relationship Id="rId4" Type="http://schemas.openxmlformats.org/officeDocument/2006/relationships/image" Target="../media/image3.png"/><Relationship Id="rId9"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10.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11.png"/><Relationship Id="rId9"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4.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https://youtu.be/Qr2vzyR_qd0?si=Mrwf_Za4LMV8k58f" TargetMode="External"/><Relationship Id="rId5" Type="http://schemas.openxmlformats.org/officeDocument/2006/relationships/image" Target="../media/image4.svg"/><Relationship Id="rId10" Type="http://schemas.openxmlformats.org/officeDocument/2006/relationships/image" Target="../media/image50.png"/><Relationship Id="rId4" Type="http://schemas.openxmlformats.org/officeDocument/2006/relationships/image" Target="../media/image3.png"/><Relationship Id="rId9" Type="http://schemas.openxmlformats.org/officeDocument/2006/relationships/image" Target="../media/image8.sv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52.png"/><Relationship Id="rId17" Type="http://schemas.openxmlformats.org/officeDocument/2006/relationships/image" Target="../media/image57.svg"/><Relationship Id="rId2" Type="http://schemas.openxmlformats.org/officeDocument/2006/relationships/image" Target="../media/image1.png"/><Relationship Id="rId16"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6.jpeg"/><Relationship Id="rId5" Type="http://schemas.openxmlformats.org/officeDocument/2006/relationships/image" Target="../media/image4.svg"/><Relationship Id="rId15" Type="http://schemas.openxmlformats.org/officeDocument/2006/relationships/image" Target="../media/image55.svg"/><Relationship Id="rId10" Type="http://schemas.openxmlformats.org/officeDocument/2006/relationships/image" Target="../media/image75.jpeg"/><Relationship Id="rId19" Type="http://schemas.openxmlformats.org/officeDocument/2006/relationships/image" Target="../media/image59.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10.png"/><Relationship Id="rId5" Type="http://schemas.openxmlformats.org/officeDocument/2006/relationships/image" Target="../media/image55.svg"/><Relationship Id="rId10" Type="http://schemas.openxmlformats.org/officeDocument/2006/relationships/image" Target="../media/image9.jpg"/><Relationship Id="rId4" Type="http://schemas.openxmlformats.org/officeDocument/2006/relationships/image" Target="../media/image54.png"/><Relationship Id="rId9" Type="http://schemas.openxmlformats.org/officeDocument/2006/relationships/image" Target="../media/image59.sv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5.jpeg"/><Relationship Id="rId5" Type="http://schemas.openxmlformats.org/officeDocument/2006/relationships/image" Target="../media/image4.svg"/><Relationship Id="rId10" Type="http://schemas.openxmlformats.org/officeDocument/2006/relationships/image" Target="../media/image62.jpeg"/><Relationship Id="rId4" Type="http://schemas.openxmlformats.org/officeDocument/2006/relationships/image" Target="../media/image3.png"/><Relationship Id="rId9" Type="http://schemas.openxmlformats.org/officeDocument/2006/relationships/image" Target="../media/image8.sv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1.png"/><Relationship Id="rId18" Type="http://schemas.openxmlformats.org/officeDocument/2006/relationships/image" Target="../media/image3.png"/><Relationship Id="rId3" Type="http://schemas.openxmlformats.org/officeDocument/2006/relationships/image" Target="../media/image17.jpeg"/><Relationship Id="rId21" Type="http://schemas.openxmlformats.org/officeDocument/2006/relationships/image" Target="../media/image6.svg"/><Relationship Id="rId7" Type="http://schemas.openxmlformats.org/officeDocument/2006/relationships/image" Target="../media/image21.png"/><Relationship Id="rId12" Type="http://schemas.openxmlformats.org/officeDocument/2006/relationships/image" Target="../media/image9.jpg"/><Relationship Id="rId17" Type="http://schemas.openxmlformats.org/officeDocument/2006/relationships/image" Target="../media/image2.svg"/><Relationship Id="rId2" Type="http://schemas.openxmlformats.org/officeDocument/2006/relationships/image" Target="../media/image16.png"/><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jpeg"/><Relationship Id="rId15" Type="http://schemas.openxmlformats.org/officeDocument/2006/relationships/image" Target="../media/image12.png"/><Relationship Id="rId23" Type="http://schemas.openxmlformats.org/officeDocument/2006/relationships/image" Target="../media/image8.svg"/><Relationship Id="rId10" Type="http://schemas.openxmlformats.org/officeDocument/2006/relationships/image" Target="../media/image24.png"/><Relationship Id="rId19" Type="http://schemas.openxmlformats.org/officeDocument/2006/relationships/image" Target="../media/image4.sv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image" Target="../media/image10.png"/><Relationship Id="rId22"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8.jpeg"/><Relationship Id="rId2" Type="http://schemas.openxmlformats.org/officeDocument/2006/relationships/image" Target="../media/image1.png"/><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7.JPEG"/><Relationship Id="rId5" Type="http://schemas.openxmlformats.org/officeDocument/2006/relationships/image" Target="../media/image4.sv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08AAD66-E932-EE12-ECB0-3C2C547B06C5}"/>
              </a:ext>
            </a:extLst>
          </p:cNvPr>
          <p:cNvGrpSpPr/>
          <p:nvPr/>
        </p:nvGrpSpPr>
        <p:grpSpPr>
          <a:xfrm>
            <a:off x="3478631" y="3468701"/>
            <a:ext cx="4905663" cy="1274619"/>
            <a:chOff x="3334327" y="2460957"/>
            <a:chExt cx="4905663" cy="1274619"/>
          </a:xfrm>
        </p:grpSpPr>
        <p:pic>
          <p:nvPicPr>
            <p:cNvPr id="11" name="Graphic 10" descr="Social network with solid fill">
              <a:extLst>
                <a:ext uri="{FF2B5EF4-FFF2-40B4-BE49-F238E27FC236}">
                  <a16:creationId xmlns:a16="http://schemas.microsoft.com/office/drawing/2014/main" id="{74745E41-F4CD-E2ED-4572-62765236B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3" y="2504253"/>
              <a:ext cx="1188027" cy="1188027"/>
            </a:xfrm>
            <a:prstGeom prst="rect">
              <a:avLst/>
            </a:prstGeom>
          </p:spPr>
        </p:pic>
        <p:pic>
          <p:nvPicPr>
            <p:cNvPr id="13" name="Graphic 12" descr="Connections with solid fill">
              <a:extLst>
                <a:ext uri="{FF2B5EF4-FFF2-40B4-BE49-F238E27FC236}">
                  <a16:creationId xmlns:a16="http://schemas.microsoft.com/office/drawing/2014/main" id="{88564122-6ACD-BF7D-4EDF-241B3B28F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2018" y="2547548"/>
              <a:ext cx="1101437" cy="1101437"/>
            </a:xfrm>
            <a:prstGeom prst="rect">
              <a:avLst/>
            </a:prstGeom>
          </p:spPr>
        </p:pic>
        <p:pic>
          <p:nvPicPr>
            <p:cNvPr id="15" name="Graphic 14" descr="Cloud Computing with solid fill">
              <a:extLst>
                <a:ext uri="{FF2B5EF4-FFF2-40B4-BE49-F238E27FC236}">
                  <a16:creationId xmlns:a16="http://schemas.microsoft.com/office/drawing/2014/main" id="{AF08017B-314E-2466-522D-C60047D385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0581" y="2547548"/>
              <a:ext cx="1101437" cy="1101437"/>
            </a:xfrm>
            <a:prstGeom prst="rect">
              <a:avLst/>
            </a:prstGeom>
          </p:spPr>
        </p:pic>
        <p:pic>
          <p:nvPicPr>
            <p:cNvPr id="17" name="Graphic 16" descr="Road with solid fill">
              <a:extLst>
                <a:ext uri="{FF2B5EF4-FFF2-40B4-BE49-F238E27FC236}">
                  <a16:creationId xmlns:a16="http://schemas.microsoft.com/office/drawing/2014/main" id="{FFB1F5CE-B6C0-9ED3-E191-7BCFC160B6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4327" y="2460957"/>
              <a:ext cx="1274619" cy="1274619"/>
            </a:xfrm>
            <a:prstGeom prst="rect">
              <a:avLst/>
            </a:prstGeom>
          </p:spPr>
        </p:pic>
      </p:grpSp>
      <p:sp>
        <p:nvSpPr>
          <p:cNvPr id="18" name="TextBox 17">
            <a:extLst>
              <a:ext uri="{FF2B5EF4-FFF2-40B4-BE49-F238E27FC236}">
                <a16:creationId xmlns:a16="http://schemas.microsoft.com/office/drawing/2014/main" id="{01EF8569-B3B5-6CF6-A80B-FCB7B3D73717}"/>
              </a:ext>
            </a:extLst>
          </p:cNvPr>
          <p:cNvSpPr txBox="1"/>
          <p:nvPr/>
        </p:nvSpPr>
        <p:spPr>
          <a:xfrm>
            <a:off x="1114024" y="4809228"/>
            <a:ext cx="9963952" cy="1200329"/>
          </a:xfrm>
          <a:prstGeom prst="rect">
            <a:avLst/>
          </a:prstGeom>
          <a:noFill/>
        </p:spPr>
        <p:txBody>
          <a:bodyPr wrap="square" rtlCol="0">
            <a:spAutoFit/>
          </a:bodyPr>
          <a:lstStyle/>
          <a:p>
            <a:pPr algn="ctr"/>
            <a:r>
              <a:rPr lang="en-GB" sz="3600" dirty="0">
                <a:solidFill>
                  <a:schemeClr val="tx2"/>
                </a:solidFill>
              </a:rPr>
              <a:t>Virtual Decision Rooms for Water Neutral Planning</a:t>
            </a:r>
          </a:p>
        </p:txBody>
      </p:sp>
      <p:pic>
        <p:nvPicPr>
          <p:cNvPr id="20" name="Picture 19">
            <a:extLst>
              <a:ext uri="{FF2B5EF4-FFF2-40B4-BE49-F238E27FC236}">
                <a16:creationId xmlns:a16="http://schemas.microsoft.com/office/drawing/2014/main" id="{303C53D6-ED0C-D705-2F36-2053135C01C2}"/>
              </a:ext>
            </a:extLst>
          </p:cNvPr>
          <p:cNvPicPr>
            <a:picLocks noChangeAspect="1"/>
          </p:cNvPicPr>
          <p:nvPr/>
        </p:nvPicPr>
        <p:blipFill rotWithShape="1">
          <a:blip r:embed="rId10"/>
          <a:srcRect t="29835" b="24193"/>
          <a:stretch/>
        </p:blipFill>
        <p:spPr>
          <a:xfrm>
            <a:off x="2291877" y="555904"/>
            <a:ext cx="2601687" cy="781306"/>
          </a:xfrm>
          <a:prstGeom prst="rect">
            <a:avLst/>
          </a:prstGeom>
        </p:spPr>
      </p:pic>
      <p:pic>
        <p:nvPicPr>
          <p:cNvPr id="22" name="Picture 21">
            <a:extLst>
              <a:ext uri="{FF2B5EF4-FFF2-40B4-BE49-F238E27FC236}">
                <a16:creationId xmlns:a16="http://schemas.microsoft.com/office/drawing/2014/main" id="{7D5CFEAF-71EA-2112-8759-A5B1F3AC6E37}"/>
              </a:ext>
            </a:extLst>
          </p:cNvPr>
          <p:cNvPicPr>
            <a:picLocks noChangeAspect="1"/>
          </p:cNvPicPr>
          <p:nvPr/>
        </p:nvPicPr>
        <p:blipFill>
          <a:blip r:embed="rId11"/>
          <a:stretch>
            <a:fillRect/>
          </a:stretch>
        </p:blipFill>
        <p:spPr>
          <a:xfrm>
            <a:off x="4814567" y="555902"/>
            <a:ext cx="1643788" cy="781307"/>
          </a:xfrm>
          <a:prstGeom prst="rect">
            <a:avLst/>
          </a:prstGeom>
        </p:spPr>
      </p:pic>
      <p:pic>
        <p:nvPicPr>
          <p:cNvPr id="23" name="Picture 22">
            <a:extLst>
              <a:ext uri="{FF2B5EF4-FFF2-40B4-BE49-F238E27FC236}">
                <a16:creationId xmlns:a16="http://schemas.microsoft.com/office/drawing/2014/main" id="{85B4680D-1B4D-F780-A661-9C46AE0B7C34}"/>
              </a:ext>
            </a:extLst>
          </p:cNvPr>
          <p:cNvPicPr>
            <a:picLocks noChangeAspect="1"/>
          </p:cNvPicPr>
          <p:nvPr/>
        </p:nvPicPr>
        <p:blipFill>
          <a:blip r:embed="rId12"/>
          <a:stretch>
            <a:fillRect/>
          </a:stretch>
        </p:blipFill>
        <p:spPr>
          <a:xfrm>
            <a:off x="7074057" y="654291"/>
            <a:ext cx="1478815" cy="611924"/>
          </a:xfrm>
          <a:prstGeom prst="rect">
            <a:avLst/>
          </a:prstGeom>
        </p:spPr>
      </p:pic>
      <p:sp>
        <p:nvSpPr>
          <p:cNvPr id="25" name="TextBox 24">
            <a:extLst>
              <a:ext uri="{FF2B5EF4-FFF2-40B4-BE49-F238E27FC236}">
                <a16:creationId xmlns:a16="http://schemas.microsoft.com/office/drawing/2014/main" id="{C697860E-9DA0-E0DD-E033-2257C27E4B85}"/>
              </a:ext>
            </a:extLst>
          </p:cNvPr>
          <p:cNvSpPr txBox="1"/>
          <p:nvPr/>
        </p:nvSpPr>
        <p:spPr>
          <a:xfrm>
            <a:off x="172721" y="1691762"/>
            <a:ext cx="12100560" cy="1754326"/>
          </a:xfrm>
          <a:prstGeom prst="rect">
            <a:avLst/>
          </a:prstGeom>
          <a:noFill/>
        </p:spPr>
        <p:txBody>
          <a:bodyPr wrap="square">
            <a:spAutoFit/>
          </a:bodyPr>
          <a:lstStyle/>
          <a:p>
            <a:pPr algn="ctr"/>
            <a:r>
              <a:rPr lang="en-GB" sz="5400" b="1" dirty="0">
                <a:solidFill>
                  <a:schemeClr val="tx2"/>
                </a:solidFill>
              </a:rPr>
              <a:t>Welcome to the 2024 VENTURA</a:t>
            </a:r>
          </a:p>
          <a:p>
            <a:pPr algn="ctr"/>
            <a:r>
              <a:rPr lang="en-GB" sz="5400" b="1" dirty="0">
                <a:solidFill>
                  <a:schemeClr val="tx2"/>
                </a:solidFill>
              </a:rPr>
              <a:t>Showcase Event</a:t>
            </a:r>
          </a:p>
        </p:txBody>
      </p:sp>
      <p:grpSp>
        <p:nvGrpSpPr>
          <p:cNvPr id="27" name="Group 26">
            <a:extLst>
              <a:ext uri="{FF2B5EF4-FFF2-40B4-BE49-F238E27FC236}">
                <a16:creationId xmlns:a16="http://schemas.microsoft.com/office/drawing/2014/main" id="{0A184D3C-ABDE-9694-1DFD-829BD7C41FAB}"/>
              </a:ext>
            </a:extLst>
          </p:cNvPr>
          <p:cNvGrpSpPr/>
          <p:nvPr/>
        </p:nvGrpSpPr>
        <p:grpSpPr>
          <a:xfrm>
            <a:off x="537992" y="5902142"/>
            <a:ext cx="2940639" cy="707731"/>
            <a:chOff x="537992" y="5902142"/>
            <a:chExt cx="2940639" cy="707731"/>
          </a:xfrm>
        </p:grpSpPr>
        <p:pic>
          <p:nvPicPr>
            <p:cNvPr id="21" name="Picture 20">
              <a:extLst>
                <a:ext uri="{FF2B5EF4-FFF2-40B4-BE49-F238E27FC236}">
                  <a16:creationId xmlns:a16="http://schemas.microsoft.com/office/drawing/2014/main" id="{63C51B62-5454-10FC-0F2A-F6997B72899D}"/>
                </a:ext>
              </a:extLst>
            </p:cNvPr>
            <p:cNvPicPr>
              <a:picLocks noChangeAspect="1"/>
            </p:cNvPicPr>
            <p:nvPr/>
          </p:nvPicPr>
          <p:blipFill>
            <a:blip r:embed="rId13"/>
            <a:stretch>
              <a:fillRect/>
            </a:stretch>
          </p:blipFill>
          <p:spPr>
            <a:xfrm>
              <a:off x="537992" y="5902142"/>
              <a:ext cx="888887" cy="520029"/>
            </a:xfrm>
            <a:prstGeom prst="rect">
              <a:avLst/>
            </a:prstGeom>
          </p:spPr>
        </p:pic>
        <p:sp>
          <p:nvSpPr>
            <p:cNvPr id="26" name="TextBox 25">
              <a:extLst>
                <a:ext uri="{FF2B5EF4-FFF2-40B4-BE49-F238E27FC236}">
                  <a16:creationId xmlns:a16="http://schemas.microsoft.com/office/drawing/2014/main" id="{9D985E67-30CE-DDC4-AD5A-1AE01EFF7955}"/>
                </a:ext>
              </a:extLst>
            </p:cNvPr>
            <p:cNvSpPr txBox="1"/>
            <p:nvPr/>
          </p:nvSpPr>
          <p:spPr>
            <a:xfrm>
              <a:off x="982435" y="6302096"/>
              <a:ext cx="2496196" cy="307777"/>
            </a:xfrm>
            <a:prstGeom prst="rect">
              <a:avLst/>
            </a:prstGeom>
            <a:noFill/>
          </p:spPr>
          <p:txBody>
            <a:bodyPr wrap="none" rtlCol="0">
              <a:spAutoFit/>
            </a:bodyPr>
            <a:lstStyle/>
            <a:p>
              <a:r>
                <a:rPr lang="en-GB" sz="1400" i="1" dirty="0">
                  <a:solidFill>
                    <a:schemeClr val="tx2"/>
                  </a:solidFill>
                </a:rPr>
                <a:t>Digital Sustainable Societies </a:t>
              </a:r>
            </a:p>
          </p:txBody>
        </p:sp>
      </p:grpSp>
    </p:spTree>
    <p:extLst>
      <p:ext uri="{BB962C8B-B14F-4D97-AF65-F5344CB8AC3E}">
        <p14:creationId xmlns:p14="http://schemas.microsoft.com/office/powerpoint/2010/main" val="1860553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B7B5193-677A-BD8F-EC1B-3775FEAAF2BF}"/>
              </a:ext>
            </a:extLst>
          </p:cNvPr>
          <p:cNvSpPr txBox="1"/>
          <p:nvPr/>
        </p:nvSpPr>
        <p:spPr>
          <a:xfrm>
            <a:off x="387927" y="246737"/>
            <a:ext cx="11545310" cy="769441"/>
          </a:xfrm>
          <a:prstGeom prst="rect">
            <a:avLst/>
          </a:prstGeom>
          <a:noFill/>
        </p:spPr>
        <p:txBody>
          <a:bodyPr wrap="square" rtlCol="0">
            <a:spAutoFit/>
          </a:bodyPr>
          <a:lstStyle/>
          <a:p>
            <a:pPr algn="ctr"/>
            <a:r>
              <a:rPr lang="en-GB" sz="2200" dirty="0">
                <a:solidFill>
                  <a:schemeClr val="tx2"/>
                </a:solidFill>
                <a:latin typeface="Arial" panose="020B0604020202020204" pitchFamily="34" charset="0"/>
                <a:cs typeface="Arial" panose="020B0604020202020204" pitchFamily="34" charset="0"/>
              </a:rPr>
              <a:t>VENTURA maximises the value of quantitative evidence by creating a platform that will support collaborative decisions on water neutral planning informed by systems thinking</a:t>
            </a:r>
          </a:p>
        </p:txBody>
      </p:sp>
    </p:spTree>
    <p:extLst>
      <p:ext uri="{BB962C8B-B14F-4D97-AF65-F5344CB8AC3E}">
        <p14:creationId xmlns:p14="http://schemas.microsoft.com/office/powerpoint/2010/main" val="757936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FA4E9334-406A-369B-AD34-5447AD6B506E}"/>
              </a:ext>
            </a:extLst>
          </p:cNvPr>
          <p:cNvSpPr txBox="1"/>
          <p:nvPr/>
        </p:nvSpPr>
        <p:spPr>
          <a:xfrm>
            <a:off x="387927" y="246737"/>
            <a:ext cx="11545310" cy="769441"/>
          </a:xfrm>
          <a:prstGeom prst="rect">
            <a:avLst/>
          </a:prstGeom>
          <a:noFill/>
        </p:spPr>
        <p:txBody>
          <a:bodyPr wrap="square" rtlCol="0">
            <a:spAutoFit/>
          </a:bodyPr>
          <a:lstStyle/>
          <a:p>
            <a:pPr algn="ctr"/>
            <a:r>
              <a:rPr lang="en-GB" sz="2200" dirty="0">
                <a:solidFill>
                  <a:schemeClr val="tx2"/>
                </a:solidFill>
                <a:latin typeface="Arial" panose="020B0604020202020204" pitchFamily="34" charset="0"/>
                <a:cs typeface="Arial" panose="020B0604020202020204" pitchFamily="34" charset="0"/>
              </a:rPr>
              <a:t>VENTURA maximises the value of quantitative evidence by creating a platform that will support collaborative decisions on </a:t>
            </a:r>
            <a:r>
              <a:rPr lang="en-GB" sz="2200" b="1" dirty="0">
                <a:solidFill>
                  <a:schemeClr val="accent6"/>
                </a:solidFill>
                <a:latin typeface="Arial" panose="020B0604020202020204" pitchFamily="34" charset="0"/>
                <a:cs typeface="Arial" panose="020B0604020202020204" pitchFamily="34" charset="0"/>
              </a:rPr>
              <a:t>water neutral planning </a:t>
            </a:r>
            <a:r>
              <a:rPr lang="en-GB" sz="2200" dirty="0">
                <a:solidFill>
                  <a:schemeClr val="tx2"/>
                </a:solidFill>
                <a:latin typeface="Arial" panose="020B0604020202020204" pitchFamily="34" charset="0"/>
                <a:cs typeface="Arial" panose="020B0604020202020204" pitchFamily="34" charset="0"/>
              </a:rPr>
              <a:t>informed by systems thinking</a:t>
            </a:r>
          </a:p>
        </p:txBody>
      </p:sp>
      <p:pic>
        <p:nvPicPr>
          <p:cNvPr id="32" name="Picture 31" descr="A qr code with a logo&#10;&#10;Description automatically generated">
            <a:extLst>
              <a:ext uri="{FF2B5EF4-FFF2-40B4-BE49-F238E27FC236}">
                <a16:creationId xmlns:a16="http://schemas.microsoft.com/office/drawing/2014/main" id="{7B7AE488-2674-3DFF-358B-65B593059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707" y="2150709"/>
            <a:ext cx="1240587" cy="1645436"/>
          </a:xfrm>
          <a:prstGeom prst="rect">
            <a:avLst/>
          </a:prstGeom>
        </p:spPr>
      </p:pic>
      <p:pic>
        <p:nvPicPr>
          <p:cNvPr id="33" name="Picture 32" descr="Diagram&#10;&#10;Description automatically generated">
            <a:extLst>
              <a:ext uri="{FF2B5EF4-FFF2-40B4-BE49-F238E27FC236}">
                <a16:creationId xmlns:a16="http://schemas.microsoft.com/office/drawing/2014/main" id="{FF60B9E2-9BCE-8E01-859F-2A845EA19D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4819" y="4148921"/>
            <a:ext cx="2791777" cy="1874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TextBox 33">
            <a:extLst>
              <a:ext uri="{FF2B5EF4-FFF2-40B4-BE49-F238E27FC236}">
                <a16:creationId xmlns:a16="http://schemas.microsoft.com/office/drawing/2014/main" id="{591E5452-1674-57FE-1E81-5E193CF10599}"/>
              </a:ext>
            </a:extLst>
          </p:cNvPr>
          <p:cNvSpPr txBox="1"/>
          <p:nvPr/>
        </p:nvSpPr>
        <p:spPr>
          <a:xfrm>
            <a:off x="697592" y="1117288"/>
            <a:ext cx="3632560" cy="923330"/>
          </a:xfrm>
          <a:prstGeom prst="rect">
            <a:avLst/>
          </a:prstGeom>
          <a:noFill/>
        </p:spPr>
        <p:txBody>
          <a:bodyPr wrap="square">
            <a:spAutoFit/>
          </a:bodyPr>
          <a:lstStyle/>
          <a:p>
            <a:pPr algn="ctr"/>
            <a:r>
              <a:rPr lang="en-GB" altLang="zh-CN" dirty="0">
                <a:latin typeface="Arial" panose="020B0604020202020204" pitchFamily="34" charset="0"/>
                <a:ea typeface="宋体"/>
                <a:cs typeface="Arial" panose="020B0604020202020204" pitchFamily="34" charset="0"/>
              </a:rPr>
              <a:t>Providing evidence on water neutrality through the integrated water system model</a:t>
            </a:r>
            <a:endParaRPr lang="en-GB" altLang="zh-CN"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11DF47AB-F65B-0F88-2038-30CB170B909C}"/>
              </a:ext>
            </a:extLst>
          </p:cNvPr>
          <p:cNvSpPr/>
          <p:nvPr/>
        </p:nvSpPr>
        <p:spPr>
          <a:xfrm>
            <a:off x="495823" y="4659019"/>
            <a:ext cx="579120" cy="10769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a:t>
            </a:r>
          </a:p>
        </p:txBody>
      </p:sp>
      <p:sp>
        <p:nvSpPr>
          <p:cNvPr id="37" name="Rectangle 36">
            <a:extLst>
              <a:ext uri="{FF2B5EF4-FFF2-40B4-BE49-F238E27FC236}">
                <a16:creationId xmlns:a16="http://schemas.microsoft.com/office/drawing/2014/main" id="{DC8498BB-3A07-10F8-359B-AED39FF03D9B}"/>
              </a:ext>
            </a:extLst>
          </p:cNvPr>
          <p:cNvSpPr/>
          <p:nvPr/>
        </p:nvSpPr>
        <p:spPr>
          <a:xfrm>
            <a:off x="1103833" y="4659019"/>
            <a:ext cx="579120" cy="73152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WN</a:t>
            </a:r>
          </a:p>
        </p:txBody>
      </p:sp>
      <p:sp>
        <p:nvSpPr>
          <p:cNvPr id="38" name="Rectangle 37">
            <a:extLst>
              <a:ext uri="{FF2B5EF4-FFF2-40B4-BE49-F238E27FC236}">
                <a16:creationId xmlns:a16="http://schemas.microsoft.com/office/drawing/2014/main" id="{92A36946-6C32-5A45-5003-DCB808FBBED2}"/>
              </a:ext>
            </a:extLst>
          </p:cNvPr>
          <p:cNvSpPr/>
          <p:nvPr/>
        </p:nvSpPr>
        <p:spPr>
          <a:xfrm>
            <a:off x="1103833" y="5433212"/>
            <a:ext cx="579120" cy="30276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TG</a:t>
            </a:r>
          </a:p>
        </p:txBody>
      </p:sp>
      <p:pic>
        <p:nvPicPr>
          <p:cNvPr id="39" name="Graphic 38" descr="House with solid fill">
            <a:extLst>
              <a:ext uri="{FF2B5EF4-FFF2-40B4-BE49-F238E27FC236}">
                <a16:creationId xmlns:a16="http://schemas.microsoft.com/office/drawing/2014/main" id="{1790A179-0A54-A19D-CECF-504C305BD1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6102" y="4174107"/>
            <a:ext cx="518715" cy="518715"/>
          </a:xfrm>
          <a:prstGeom prst="rect">
            <a:avLst/>
          </a:prstGeom>
        </p:spPr>
      </p:pic>
      <p:sp>
        <p:nvSpPr>
          <p:cNvPr id="40" name="TextBox 39">
            <a:extLst>
              <a:ext uri="{FF2B5EF4-FFF2-40B4-BE49-F238E27FC236}">
                <a16:creationId xmlns:a16="http://schemas.microsoft.com/office/drawing/2014/main" id="{6790A352-BD08-6848-24F4-CEC5B295850A}"/>
              </a:ext>
            </a:extLst>
          </p:cNvPr>
          <p:cNvSpPr txBox="1"/>
          <p:nvPr/>
        </p:nvSpPr>
        <p:spPr>
          <a:xfrm>
            <a:off x="697592" y="5735979"/>
            <a:ext cx="877163" cy="261610"/>
          </a:xfrm>
          <a:prstGeom prst="rect">
            <a:avLst/>
          </a:prstGeom>
          <a:noFill/>
        </p:spPr>
        <p:txBody>
          <a:bodyPr wrap="none" rtlCol="0">
            <a:spAutoFit/>
          </a:bodyPr>
          <a:lstStyle/>
          <a:p>
            <a:r>
              <a:rPr lang="en-GB" sz="1100" dirty="0"/>
              <a:t>BASELINE</a:t>
            </a:r>
          </a:p>
        </p:txBody>
      </p:sp>
      <p:grpSp>
        <p:nvGrpSpPr>
          <p:cNvPr id="41" name="Group 40">
            <a:extLst>
              <a:ext uri="{FF2B5EF4-FFF2-40B4-BE49-F238E27FC236}">
                <a16:creationId xmlns:a16="http://schemas.microsoft.com/office/drawing/2014/main" id="{D441F18B-C8FA-F6D7-4A1F-40E6457F4678}"/>
              </a:ext>
            </a:extLst>
          </p:cNvPr>
          <p:cNvGrpSpPr/>
          <p:nvPr/>
        </p:nvGrpSpPr>
        <p:grpSpPr>
          <a:xfrm>
            <a:off x="500686" y="2445142"/>
            <a:ext cx="2544085" cy="1274619"/>
            <a:chOff x="3039180" y="5680870"/>
            <a:chExt cx="2544085" cy="1274619"/>
          </a:xfrm>
        </p:grpSpPr>
        <p:pic>
          <p:nvPicPr>
            <p:cNvPr id="42" name="Graphic 41" descr="Road with solid fill">
              <a:extLst>
                <a:ext uri="{FF2B5EF4-FFF2-40B4-BE49-F238E27FC236}">
                  <a16:creationId xmlns:a16="http://schemas.microsoft.com/office/drawing/2014/main" id="{45058D06-AF12-F012-83BA-E93334473D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5738" y="5680870"/>
              <a:ext cx="1274619" cy="1274619"/>
            </a:xfrm>
            <a:prstGeom prst="rect">
              <a:avLst/>
            </a:prstGeom>
          </p:spPr>
        </p:pic>
        <p:pic>
          <p:nvPicPr>
            <p:cNvPr id="43" name="Graphic 42" descr="House with solid fill">
              <a:extLst>
                <a:ext uri="{FF2B5EF4-FFF2-40B4-BE49-F238E27FC236}">
                  <a16:creationId xmlns:a16="http://schemas.microsoft.com/office/drawing/2014/main" id="{CB9EC46A-74FA-DB2A-259D-8E86A44635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87155" y="6072034"/>
              <a:ext cx="520560" cy="520560"/>
            </a:xfrm>
            <a:prstGeom prst="rect">
              <a:avLst/>
            </a:prstGeom>
          </p:spPr>
        </p:pic>
        <p:pic>
          <p:nvPicPr>
            <p:cNvPr id="44" name="Graphic 43" descr="House with solid fill">
              <a:extLst>
                <a:ext uri="{FF2B5EF4-FFF2-40B4-BE49-F238E27FC236}">
                  <a16:creationId xmlns:a16="http://schemas.microsoft.com/office/drawing/2014/main" id="{8B780A3E-24A9-B30F-0BB9-C54BFC0CB3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6568" y="6307930"/>
              <a:ext cx="520560" cy="520560"/>
            </a:xfrm>
            <a:prstGeom prst="rect">
              <a:avLst/>
            </a:prstGeom>
          </p:spPr>
        </p:pic>
        <p:pic>
          <p:nvPicPr>
            <p:cNvPr id="45" name="Graphic 44" descr="Park scene with solid fill">
              <a:extLst>
                <a:ext uri="{FF2B5EF4-FFF2-40B4-BE49-F238E27FC236}">
                  <a16:creationId xmlns:a16="http://schemas.microsoft.com/office/drawing/2014/main" id="{D933804B-0F80-2144-1EDE-AA26008E7F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9180" y="6372610"/>
              <a:ext cx="443784" cy="443784"/>
            </a:xfrm>
            <a:prstGeom prst="rect">
              <a:avLst/>
            </a:prstGeom>
          </p:spPr>
        </p:pic>
        <p:pic>
          <p:nvPicPr>
            <p:cNvPr id="46" name="Graphic 45" descr="Park scene with solid fill">
              <a:extLst>
                <a:ext uri="{FF2B5EF4-FFF2-40B4-BE49-F238E27FC236}">
                  <a16:creationId xmlns:a16="http://schemas.microsoft.com/office/drawing/2014/main" id="{50C0ADAE-0D11-89B2-7320-97A5F0B0A2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39481" y="6124426"/>
              <a:ext cx="443784" cy="443784"/>
            </a:xfrm>
            <a:prstGeom prst="rect">
              <a:avLst/>
            </a:prstGeom>
          </p:spPr>
        </p:pic>
      </p:grpSp>
      <p:pic>
        <p:nvPicPr>
          <p:cNvPr id="47" name="Graphic 46" descr="Park scene with solid fill">
            <a:extLst>
              <a:ext uri="{FF2B5EF4-FFF2-40B4-BE49-F238E27FC236}">
                <a16:creationId xmlns:a16="http://schemas.microsoft.com/office/drawing/2014/main" id="{EDC8AF0D-D03B-7379-607F-821ADF6BC6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1865" y="4241244"/>
            <a:ext cx="443784" cy="443784"/>
          </a:xfrm>
          <a:prstGeom prst="rect">
            <a:avLst/>
          </a:prstGeom>
        </p:spPr>
      </p:pic>
      <p:sp>
        <p:nvSpPr>
          <p:cNvPr id="48" name="TextBox 47">
            <a:extLst>
              <a:ext uri="{FF2B5EF4-FFF2-40B4-BE49-F238E27FC236}">
                <a16:creationId xmlns:a16="http://schemas.microsoft.com/office/drawing/2014/main" id="{49CE8806-1B70-43EE-77CA-BAA4E5A2FFFD}"/>
              </a:ext>
            </a:extLst>
          </p:cNvPr>
          <p:cNvSpPr txBox="1"/>
          <p:nvPr/>
        </p:nvSpPr>
        <p:spPr>
          <a:xfrm>
            <a:off x="394668" y="6153754"/>
            <a:ext cx="1534394" cy="600164"/>
          </a:xfrm>
          <a:prstGeom prst="rect">
            <a:avLst/>
          </a:prstGeom>
          <a:noFill/>
        </p:spPr>
        <p:txBody>
          <a:bodyPr wrap="none" rtlCol="0">
            <a:spAutoFit/>
          </a:bodyPr>
          <a:lstStyle/>
          <a:p>
            <a:r>
              <a:rPr lang="en-GB" sz="1100" dirty="0"/>
              <a:t>DI = direct impact</a:t>
            </a:r>
          </a:p>
          <a:p>
            <a:r>
              <a:rPr lang="en-GB" sz="1100" dirty="0"/>
              <a:t>WN = water neutrality</a:t>
            </a:r>
          </a:p>
          <a:p>
            <a:r>
              <a:rPr lang="en-GB" sz="1100" dirty="0"/>
              <a:t>TG = target</a:t>
            </a:r>
          </a:p>
        </p:txBody>
      </p:sp>
    </p:spTree>
    <p:extLst>
      <p:ext uri="{BB962C8B-B14F-4D97-AF65-F5344CB8AC3E}">
        <p14:creationId xmlns:p14="http://schemas.microsoft.com/office/powerpoint/2010/main" val="2443818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48DCC550-8AE0-062A-FC46-BC6B99E727E4}"/>
              </a:ext>
            </a:extLst>
          </p:cNvPr>
          <p:cNvSpPr txBox="1"/>
          <p:nvPr/>
        </p:nvSpPr>
        <p:spPr>
          <a:xfrm>
            <a:off x="387927" y="246737"/>
            <a:ext cx="11545310" cy="769441"/>
          </a:xfrm>
          <a:prstGeom prst="rect">
            <a:avLst/>
          </a:prstGeom>
          <a:noFill/>
        </p:spPr>
        <p:txBody>
          <a:bodyPr wrap="square" rtlCol="0">
            <a:spAutoFit/>
          </a:bodyPr>
          <a:lstStyle/>
          <a:p>
            <a:pPr algn="ctr"/>
            <a:r>
              <a:rPr lang="en-GB" sz="2200" dirty="0">
                <a:solidFill>
                  <a:schemeClr val="tx2"/>
                </a:solidFill>
                <a:latin typeface="Arial" panose="020B0604020202020204" pitchFamily="34" charset="0"/>
                <a:cs typeface="Arial" panose="020B0604020202020204" pitchFamily="34" charset="0"/>
              </a:rPr>
              <a:t>VENTURA maximises the value of quantitative evidence by creating a platform that will support </a:t>
            </a:r>
            <a:r>
              <a:rPr lang="en-GB" sz="2200" b="1" dirty="0">
                <a:solidFill>
                  <a:schemeClr val="accent1"/>
                </a:solidFill>
                <a:latin typeface="Arial" panose="020B0604020202020204" pitchFamily="34" charset="0"/>
                <a:cs typeface="Arial" panose="020B0604020202020204" pitchFamily="34" charset="0"/>
              </a:rPr>
              <a:t>collaborative decisions </a:t>
            </a:r>
            <a:r>
              <a:rPr lang="en-GB" sz="2200" dirty="0">
                <a:solidFill>
                  <a:schemeClr val="tx2"/>
                </a:solidFill>
                <a:latin typeface="Arial" panose="020B0604020202020204" pitchFamily="34" charset="0"/>
                <a:cs typeface="Arial" panose="020B0604020202020204" pitchFamily="34" charset="0"/>
              </a:rPr>
              <a:t>on water neutral planning informed by </a:t>
            </a:r>
            <a:r>
              <a:rPr lang="en-GB" sz="2200" b="1" dirty="0">
                <a:solidFill>
                  <a:schemeClr val="accent1"/>
                </a:solidFill>
                <a:latin typeface="Arial" panose="020B0604020202020204" pitchFamily="34" charset="0"/>
                <a:cs typeface="Arial" panose="020B0604020202020204" pitchFamily="34" charset="0"/>
              </a:rPr>
              <a:t>systems thinking</a:t>
            </a:r>
          </a:p>
        </p:txBody>
      </p:sp>
      <p:pic>
        <p:nvPicPr>
          <p:cNvPr id="9" name="Picture 8" descr="A qr code with a logo&#10;&#10;Description automatically generated">
            <a:extLst>
              <a:ext uri="{FF2B5EF4-FFF2-40B4-BE49-F238E27FC236}">
                <a16:creationId xmlns:a16="http://schemas.microsoft.com/office/drawing/2014/main" id="{D85A4CED-DCA6-F131-CFFC-428C90DB6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707" y="2150709"/>
            <a:ext cx="1240587" cy="1645436"/>
          </a:xfrm>
          <a:prstGeom prst="rect">
            <a:avLst/>
          </a:prstGeom>
        </p:spPr>
      </p:pic>
      <p:pic>
        <p:nvPicPr>
          <p:cNvPr id="10" name="Picture 9" descr="Diagram&#10;&#10;Description automatically generated">
            <a:extLst>
              <a:ext uri="{FF2B5EF4-FFF2-40B4-BE49-F238E27FC236}">
                <a16:creationId xmlns:a16="http://schemas.microsoft.com/office/drawing/2014/main" id="{A2F17E3F-D68E-5C50-BFCF-B1F775C5521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4819" y="4148921"/>
            <a:ext cx="2791777" cy="1874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82BAF456-0F04-0B67-8BA6-51A31CA41385}"/>
              </a:ext>
            </a:extLst>
          </p:cNvPr>
          <p:cNvSpPr txBox="1"/>
          <p:nvPr/>
        </p:nvSpPr>
        <p:spPr>
          <a:xfrm>
            <a:off x="697592" y="1117288"/>
            <a:ext cx="3632560" cy="923330"/>
          </a:xfrm>
          <a:prstGeom prst="rect">
            <a:avLst/>
          </a:prstGeom>
          <a:noFill/>
        </p:spPr>
        <p:txBody>
          <a:bodyPr wrap="square">
            <a:spAutoFit/>
          </a:bodyPr>
          <a:lstStyle/>
          <a:p>
            <a:pPr algn="ctr"/>
            <a:r>
              <a:rPr lang="en-GB" altLang="zh-CN" dirty="0">
                <a:latin typeface="Arial" panose="020B0604020202020204" pitchFamily="34" charset="0"/>
                <a:ea typeface="宋体"/>
                <a:cs typeface="Arial" panose="020B0604020202020204" pitchFamily="34" charset="0"/>
              </a:rPr>
              <a:t>Providing evidence on water neutrality through the integrated water system model</a:t>
            </a:r>
            <a:endParaRPr lang="en-GB" altLang="zh-CN"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607FC0DC-3C61-DD62-27CA-5199F7AE6DE6}"/>
              </a:ext>
            </a:extLst>
          </p:cNvPr>
          <p:cNvSpPr/>
          <p:nvPr/>
        </p:nvSpPr>
        <p:spPr>
          <a:xfrm>
            <a:off x="495823" y="4659019"/>
            <a:ext cx="579120" cy="10769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a:t>
            </a:r>
          </a:p>
        </p:txBody>
      </p:sp>
      <p:sp>
        <p:nvSpPr>
          <p:cNvPr id="17" name="Rectangle 16">
            <a:extLst>
              <a:ext uri="{FF2B5EF4-FFF2-40B4-BE49-F238E27FC236}">
                <a16:creationId xmlns:a16="http://schemas.microsoft.com/office/drawing/2014/main" id="{87C8C4D6-150C-D7D2-E09F-F16BE4DA73FB}"/>
              </a:ext>
            </a:extLst>
          </p:cNvPr>
          <p:cNvSpPr/>
          <p:nvPr/>
        </p:nvSpPr>
        <p:spPr>
          <a:xfrm>
            <a:off x="1103833" y="4659019"/>
            <a:ext cx="579120" cy="73152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WN</a:t>
            </a:r>
          </a:p>
        </p:txBody>
      </p:sp>
      <p:sp>
        <p:nvSpPr>
          <p:cNvPr id="23" name="Rectangle 22">
            <a:extLst>
              <a:ext uri="{FF2B5EF4-FFF2-40B4-BE49-F238E27FC236}">
                <a16:creationId xmlns:a16="http://schemas.microsoft.com/office/drawing/2014/main" id="{1FBE6B33-CBB9-FEB5-2957-93975C14956A}"/>
              </a:ext>
            </a:extLst>
          </p:cNvPr>
          <p:cNvSpPr/>
          <p:nvPr/>
        </p:nvSpPr>
        <p:spPr>
          <a:xfrm>
            <a:off x="1103833" y="5433212"/>
            <a:ext cx="579120" cy="30276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TG</a:t>
            </a:r>
          </a:p>
        </p:txBody>
      </p:sp>
      <p:pic>
        <p:nvPicPr>
          <p:cNvPr id="24" name="Graphic 23" descr="House with solid fill">
            <a:extLst>
              <a:ext uri="{FF2B5EF4-FFF2-40B4-BE49-F238E27FC236}">
                <a16:creationId xmlns:a16="http://schemas.microsoft.com/office/drawing/2014/main" id="{B2ACC930-5D7B-6CA1-12E8-7A5FCF2924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6102" y="4174107"/>
            <a:ext cx="518715" cy="518715"/>
          </a:xfrm>
          <a:prstGeom prst="rect">
            <a:avLst/>
          </a:prstGeom>
        </p:spPr>
      </p:pic>
      <p:sp>
        <p:nvSpPr>
          <p:cNvPr id="31" name="TextBox 30">
            <a:extLst>
              <a:ext uri="{FF2B5EF4-FFF2-40B4-BE49-F238E27FC236}">
                <a16:creationId xmlns:a16="http://schemas.microsoft.com/office/drawing/2014/main" id="{6EAC96F1-35C0-4389-96B5-91276BF93533}"/>
              </a:ext>
            </a:extLst>
          </p:cNvPr>
          <p:cNvSpPr txBox="1"/>
          <p:nvPr/>
        </p:nvSpPr>
        <p:spPr>
          <a:xfrm>
            <a:off x="697592" y="5735979"/>
            <a:ext cx="877163" cy="261610"/>
          </a:xfrm>
          <a:prstGeom prst="rect">
            <a:avLst/>
          </a:prstGeom>
          <a:noFill/>
        </p:spPr>
        <p:txBody>
          <a:bodyPr wrap="none" rtlCol="0">
            <a:spAutoFit/>
          </a:bodyPr>
          <a:lstStyle/>
          <a:p>
            <a:r>
              <a:rPr lang="en-GB" sz="1100" dirty="0"/>
              <a:t>BASELINE</a:t>
            </a:r>
          </a:p>
        </p:txBody>
      </p:sp>
      <p:grpSp>
        <p:nvGrpSpPr>
          <p:cNvPr id="32" name="Group 31">
            <a:extLst>
              <a:ext uri="{FF2B5EF4-FFF2-40B4-BE49-F238E27FC236}">
                <a16:creationId xmlns:a16="http://schemas.microsoft.com/office/drawing/2014/main" id="{602628C4-9354-0413-8A15-DAFF4F576A67}"/>
              </a:ext>
            </a:extLst>
          </p:cNvPr>
          <p:cNvGrpSpPr/>
          <p:nvPr/>
        </p:nvGrpSpPr>
        <p:grpSpPr>
          <a:xfrm>
            <a:off x="500686" y="2445142"/>
            <a:ext cx="2544085" cy="1274619"/>
            <a:chOff x="3039180" y="5680870"/>
            <a:chExt cx="2544085" cy="1274619"/>
          </a:xfrm>
        </p:grpSpPr>
        <p:pic>
          <p:nvPicPr>
            <p:cNvPr id="33" name="Graphic 32" descr="Road with solid fill">
              <a:extLst>
                <a:ext uri="{FF2B5EF4-FFF2-40B4-BE49-F238E27FC236}">
                  <a16:creationId xmlns:a16="http://schemas.microsoft.com/office/drawing/2014/main" id="{5F2F5B75-5671-08B2-90F4-4D1D1D4794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5738" y="5680870"/>
              <a:ext cx="1274619" cy="1274619"/>
            </a:xfrm>
            <a:prstGeom prst="rect">
              <a:avLst/>
            </a:prstGeom>
          </p:spPr>
        </p:pic>
        <p:pic>
          <p:nvPicPr>
            <p:cNvPr id="34" name="Graphic 33" descr="House with solid fill">
              <a:extLst>
                <a:ext uri="{FF2B5EF4-FFF2-40B4-BE49-F238E27FC236}">
                  <a16:creationId xmlns:a16="http://schemas.microsoft.com/office/drawing/2014/main" id="{A5A8FBE9-B8CF-7D69-F7BB-71B4BB5631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87155" y="6072034"/>
              <a:ext cx="520560" cy="520560"/>
            </a:xfrm>
            <a:prstGeom prst="rect">
              <a:avLst/>
            </a:prstGeom>
          </p:spPr>
        </p:pic>
        <p:pic>
          <p:nvPicPr>
            <p:cNvPr id="35" name="Graphic 34" descr="House with solid fill">
              <a:extLst>
                <a:ext uri="{FF2B5EF4-FFF2-40B4-BE49-F238E27FC236}">
                  <a16:creationId xmlns:a16="http://schemas.microsoft.com/office/drawing/2014/main" id="{3D299622-3389-E674-B885-5E434F5C0A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6568" y="6307930"/>
              <a:ext cx="520560" cy="520560"/>
            </a:xfrm>
            <a:prstGeom prst="rect">
              <a:avLst/>
            </a:prstGeom>
          </p:spPr>
        </p:pic>
        <p:pic>
          <p:nvPicPr>
            <p:cNvPr id="37" name="Graphic 36" descr="Park scene with solid fill">
              <a:extLst>
                <a:ext uri="{FF2B5EF4-FFF2-40B4-BE49-F238E27FC236}">
                  <a16:creationId xmlns:a16="http://schemas.microsoft.com/office/drawing/2014/main" id="{E862F3D7-6FD9-C901-A572-F476CF67FD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9180" y="6372610"/>
              <a:ext cx="443784" cy="443784"/>
            </a:xfrm>
            <a:prstGeom prst="rect">
              <a:avLst/>
            </a:prstGeom>
          </p:spPr>
        </p:pic>
        <p:pic>
          <p:nvPicPr>
            <p:cNvPr id="38" name="Graphic 37" descr="Park scene with solid fill">
              <a:extLst>
                <a:ext uri="{FF2B5EF4-FFF2-40B4-BE49-F238E27FC236}">
                  <a16:creationId xmlns:a16="http://schemas.microsoft.com/office/drawing/2014/main" id="{AA619819-9D5D-0195-5538-434211614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39481" y="6124426"/>
              <a:ext cx="443784" cy="443784"/>
            </a:xfrm>
            <a:prstGeom prst="rect">
              <a:avLst/>
            </a:prstGeom>
          </p:spPr>
        </p:pic>
      </p:grpSp>
      <p:pic>
        <p:nvPicPr>
          <p:cNvPr id="39" name="Graphic 38" descr="Park scene with solid fill">
            <a:extLst>
              <a:ext uri="{FF2B5EF4-FFF2-40B4-BE49-F238E27FC236}">
                <a16:creationId xmlns:a16="http://schemas.microsoft.com/office/drawing/2014/main" id="{9CDBEA4D-5A64-7028-D508-631B383324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1865" y="4241244"/>
            <a:ext cx="443784" cy="443784"/>
          </a:xfrm>
          <a:prstGeom prst="rect">
            <a:avLst/>
          </a:prstGeom>
        </p:spPr>
      </p:pic>
      <p:sp>
        <p:nvSpPr>
          <p:cNvPr id="40" name="TextBox 39">
            <a:extLst>
              <a:ext uri="{FF2B5EF4-FFF2-40B4-BE49-F238E27FC236}">
                <a16:creationId xmlns:a16="http://schemas.microsoft.com/office/drawing/2014/main" id="{DC33A6DA-D3C5-5A47-0744-E7C18918E4C5}"/>
              </a:ext>
            </a:extLst>
          </p:cNvPr>
          <p:cNvSpPr txBox="1"/>
          <p:nvPr/>
        </p:nvSpPr>
        <p:spPr>
          <a:xfrm>
            <a:off x="394668" y="6153754"/>
            <a:ext cx="1534394" cy="600164"/>
          </a:xfrm>
          <a:prstGeom prst="rect">
            <a:avLst/>
          </a:prstGeom>
          <a:noFill/>
        </p:spPr>
        <p:txBody>
          <a:bodyPr wrap="none" rtlCol="0">
            <a:spAutoFit/>
          </a:bodyPr>
          <a:lstStyle/>
          <a:p>
            <a:r>
              <a:rPr lang="en-GB" sz="1100" dirty="0"/>
              <a:t>DI = direct impact</a:t>
            </a:r>
          </a:p>
          <a:p>
            <a:r>
              <a:rPr lang="en-GB" sz="1100" dirty="0"/>
              <a:t>WN = water neutrality</a:t>
            </a:r>
          </a:p>
          <a:p>
            <a:r>
              <a:rPr lang="en-GB" sz="1100" dirty="0"/>
              <a:t>TG = target</a:t>
            </a:r>
          </a:p>
        </p:txBody>
      </p:sp>
      <p:sp>
        <p:nvSpPr>
          <p:cNvPr id="41" name="TextBox 40">
            <a:extLst>
              <a:ext uri="{FF2B5EF4-FFF2-40B4-BE49-F238E27FC236}">
                <a16:creationId xmlns:a16="http://schemas.microsoft.com/office/drawing/2014/main" id="{4AA7FC8F-293A-BEF8-9A1D-E27000B4B9D7}"/>
              </a:ext>
            </a:extLst>
          </p:cNvPr>
          <p:cNvSpPr txBox="1"/>
          <p:nvPr/>
        </p:nvSpPr>
        <p:spPr>
          <a:xfrm>
            <a:off x="7823119" y="1316574"/>
            <a:ext cx="3935547" cy="923330"/>
          </a:xfrm>
          <a:prstGeom prst="rect">
            <a:avLst/>
          </a:prstGeom>
          <a:noFill/>
        </p:spPr>
        <p:txBody>
          <a:bodyPr wrap="square">
            <a:spAutoFit/>
          </a:bodyPr>
          <a:lstStyle/>
          <a:p>
            <a:pPr algn="ctr"/>
            <a:r>
              <a:rPr lang="en-GB" altLang="zh-CN" dirty="0">
                <a:latin typeface="Arial" panose="020B0604020202020204" pitchFamily="34" charset="0"/>
                <a:ea typeface="宋体"/>
                <a:cs typeface="Arial" panose="020B0604020202020204" pitchFamily="34" charset="0"/>
              </a:rPr>
              <a:t>Understanding how evidence could be used in a collaborative way to inform integrated water strategies</a:t>
            </a:r>
            <a:endParaRPr lang="en-GB" altLang="zh-CN" dirty="0">
              <a:latin typeface="Arial" panose="020B0604020202020204" pitchFamily="34" charset="0"/>
              <a:cs typeface="Arial" panose="020B0604020202020204" pitchFamily="34" charset="0"/>
            </a:endParaRPr>
          </a:p>
        </p:txBody>
      </p:sp>
      <p:pic>
        <p:nvPicPr>
          <p:cNvPr id="42" name="Picture 41">
            <a:extLst>
              <a:ext uri="{FF2B5EF4-FFF2-40B4-BE49-F238E27FC236}">
                <a16:creationId xmlns:a16="http://schemas.microsoft.com/office/drawing/2014/main" id="{E26C2B4A-E53C-49E9-648D-007E7AD70162}"/>
              </a:ext>
            </a:extLst>
          </p:cNvPr>
          <p:cNvPicPr>
            <a:picLocks noChangeAspect="1"/>
          </p:cNvPicPr>
          <p:nvPr/>
        </p:nvPicPr>
        <p:blipFill>
          <a:blip r:embed="rId10"/>
          <a:stretch>
            <a:fillRect/>
          </a:stretch>
        </p:blipFill>
        <p:spPr>
          <a:xfrm>
            <a:off x="8463304" y="2521568"/>
            <a:ext cx="2714068" cy="2171254"/>
          </a:xfrm>
          <a:prstGeom prst="rect">
            <a:avLst/>
          </a:prstGeom>
        </p:spPr>
      </p:pic>
      <p:pic>
        <p:nvPicPr>
          <p:cNvPr id="43" name="Graphic 42" descr="Connections with solid fill">
            <a:extLst>
              <a:ext uri="{FF2B5EF4-FFF2-40B4-BE49-F238E27FC236}">
                <a16:creationId xmlns:a16="http://schemas.microsoft.com/office/drawing/2014/main" id="{CC0A86EE-B018-F8AA-5951-D0D9E6A1F2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42561" y="4829262"/>
            <a:ext cx="1220321" cy="1220319"/>
          </a:xfrm>
          <a:prstGeom prst="rect">
            <a:avLst/>
          </a:prstGeom>
        </p:spPr>
      </p:pic>
      <p:pic>
        <p:nvPicPr>
          <p:cNvPr id="44" name="Picture 43">
            <a:extLst>
              <a:ext uri="{FF2B5EF4-FFF2-40B4-BE49-F238E27FC236}">
                <a16:creationId xmlns:a16="http://schemas.microsoft.com/office/drawing/2014/main" id="{62318542-6C38-3173-EDCF-29A7DE54089A}"/>
              </a:ext>
            </a:extLst>
          </p:cNvPr>
          <p:cNvPicPr>
            <a:picLocks noChangeAspect="1"/>
          </p:cNvPicPr>
          <p:nvPr/>
        </p:nvPicPr>
        <p:blipFill>
          <a:blip r:embed="rId13"/>
          <a:stretch>
            <a:fillRect/>
          </a:stretch>
        </p:blipFill>
        <p:spPr>
          <a:xfrm>
            <a:off x="9174661" y="5157225"/>
            <a:ext cx="1767514" cy="546825"/>
          </a:xfrm>
          <a:prstGeom prst="rect">
            <a:avLst/>
          </a:prstGeom>
        </p:spPr>
      </p:pic>
      <p:pic>
        <p:nvPicPr>
          <p:cNvPr id="45" name="Picture 44">
            <a:extLst>
              <a:ext uri="{FF2B5EF4-FFF2-40B4-BE49-F238E27FC236}">
                <a16:creationId xmlns:a16="http://schemas.microsoft.com/office/drawing/2014/main" id="{4AB975B6-4C94-76B3-D873-02CC402057D7}"/>
              </a:ext>
            </a:extLst>
          </p:cNvPr>
          <p:cNvPicPr>
            <a:picLocks noChangeAspect="1"/>
          </p:cNvPicPr>
          <p:nvPr/>
        </p:nvPicPr>
        <p:blipFill>
          <a:blip r:embed="rId14"/>
          <a:stretch>
            <a:fillRect/>
          </a:stretch>
        </p:blipFill>
        <p:spPr>
          <a:xfrm>
            <a:off x="10058418" y="5749347"/>
            <a:ext cx="2004950" cy="808814"/>
          </a:xfrm>
          <a:prstGeom prst="rect">
            <a:avLst/>
          </a:prstGeom>
        </p:spPr>
      </p:pic>
      <p:pic>
        <p:nvPicPr>
          <p:cNvPr id="46" name="Picture 45">
            <a:extLst>
              <a:ext uri="{FF2B5EF4-FFF2-40B4-BE49-F238E27FC236}">
                <a16:creationId xmlns:a16="http://schemas.microsoft.com/office/drawing/2014/main" id="{828A93A4-49E9-49B6-88B5-B659254AB8D2}"/>
              </a:ext>
            </a:extLst>
          </p:cNvPr>
          <p:cNvPicPr>
            <a:picLocks noChangeAspect="1"/>
          </p:cNvPicPr>
          <p:nvPr/>
        </p:nvPicPr>
        <p:blipFill>
          <a:blip r:embed="rId15"/>
          <a:stretch>
            <a:fillRect/>
          </a:stretch>
        </p:blipFill>
        <p:spPr>
          <a:xfrm>
            <a:off x="8252721" y="5897816"/>
            <a:ext cx="1567617" cy="511876"/>
          </a:xfrm>
          <a:prstGeom prst="rect">
            <a:avLst/>
          </a:prstGeom>
        </p:spPr>
      </p:pic>
    </p:spTree>
    <p:extLst>
      <p:ext uri="{BB962C8B-B14F-4D97-AF65-F5344CB8AC3E}">
        <p14:creationId xmlns:p14="http://schemas.microsoft.com/office/powerpoint/2010/main" val="1296128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ED9EF9-102F-B371-DF84-A37A840B67A0}"/>
              </a:ext>
            </a:extLst>
          </p:cNvPr>
          <p:cNvSpPr/>
          <p:nvPr/>
        </p:nvSpPr>
        <p:spPr>
          <a:xfrm>
            <a:off x="5121825" y="1578953"/>
            <a:ext cx="2436065" cy="4574801"/>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qr code with a logo&#10;&#10;Description automatically generated">
            <a:extLst>
              <a:ext uri="{FF2B5EF4-FFF2-40B4-BE49-F238E27FC236}">
                <a16:creationId xmlns:a16="http://schemas.microsoft.com/office/drawing/2014/main" id="{78501781-1A4A-FE07-9E60-FE835E20A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707" y="2150709"/>
            <a:ext cx="1240587" cy="1645436"/>
          </a:xfrm>
          <a:prstGeom prst="rect">
            <a:avLst/>
          </a:prstGeom>
        </p:spPr>
      </p:pic>
      <p:pic>
        <p:nvPicPr>
          <p:cNvPr id="3" name="Picture 2" descr="Diagram&#10;&#10;Description automatically generated">
            <a:extLst>
              <a:ext uri="{FF2B5EF4-FFF2-40B4-BE49-F238E27FC236}">
                <a16:creationId xmlns:a16="http://schemas.microsoft.com/office/drawing/2014/main" id="{FEA46351-A816-5388-8B8C-790125EC93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4819" y="4148921"/>
            <a:ext cx="2791777" cy="1874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4BBCFD97-D970-207C-B5BF-0B75F2458FA9}"/>
              </a:ext>
            </a:extLst>
          </p:cNvPr>
          <p:cNvSpPr txBox="1"/>
          <p:nvPr/>
        </p:nvSpPr>
        <p:spPr>
          <a:xfrm>
            <a:off x="697592" y="1117288"/>
            <a:ext cx="3632560" cy="923330"/>
          </a:xfrm>
          <a:prstGeom prst="rect">
            <a:avLst/>
          </a:prstGeom>
          <a:noFill/>
        </p:spPr>
        <p:txBody>
          <a:bodyPr wrap="square">
            <a:spAutoFit/>
          </a:bodyPr>
          <a:lstStyle/>
          <a:p>
            <a:pPr algn="ctr"/>
            <a:r>
              <a:rPr lang="en-GB" altLang="zh-CN" dirty="0">
                <a:latin typeface="Arial" panose="020B0604020202020204" pitchFamily="34" charset="0"/>
                <a:ea typeface="宋体"/>
                <a:cs typeface="Arial" panose="020B0604020202020204" pitchFamily="34" charset="0"/>
              </a:rPr>
              <a:t>Providing evidence on water neutrality through the integrated water system model</a:t>
            </a:r>
            <a:endParaRPr lang="en-GB" altLang="zh-C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9505859-E279-2E07-84EC-EEDABE30D5AE}"/>
              </a:ext>
            </a:extLst>
          </p:cNvPr>
          <p:cNvSpPr/>
          <p:nvPr/>
        </p:nvSpPr>
        <p:spPr>
          <a:xfrm>
            <a:off x="495823" y="4659019"/>
            <a:ext cx="579120" cy="10769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a:t>
            </a:r>
          </a:p>
        </p:txBody>
      </p:sp>
      <p:sp>
        <p:nvSpPr>
          <p:cNvPr id="6" name="Rectangle 5">
            <a:extLst>
              <a:ext uri="{FF2B5EF4-FFF2-40B4-BE49-F238E27FC236}">
                <a16:creationId xmlns:a16="http://schemas.microsoft.com/office/drawing/2014/main" id="{4EA80481-24F3-8081-A568-217CF4E04B32}"/>
              </a:ext>
            </a:extLst>
          </p:cNvPr>
          <p:cNvSpPr/>
          <p:nvPr/>
        </p:nvSpPr>
        <p:spPr>
          <a:xfrm>
            <a:off x="1103833" y="4659019"/>
            <a:ext cx="579120" cy="73152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WN</a:t>
            </a:r>
          </a:p>
        </p:txBody>
      </p:sp>
      <p:sp>
        <p:nvSpPr>
          <p:cNvPr id="7" name="Rectangle 6">
            <a:extLst>
              <a:ext uri="{FF2B5EF4-FFF2-40B4-BE49-F238E27FC236}">
                <a16:creationId xmlns:a16="http://schemas.microsoft.com/office/drawing/2014/main" id="{E1CFB29F-33EE-D20C-9CEA-13163428461A}"/>
              </a:ext>
            </a:extLst>
          </p:cNvPr>
          <p:cNvSpPr/>
          <p:nvPr/>
        </p:nvSpPr>
        <p:spPr>
          <a:xfrm>
            <a:off x="1103833" y="5433212"/>
            <a:ext cx="579120" cy="30276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TG</a:t>
            </a:r>
          </a:p>
        </p:txBody>
      </p:sp>
      <p:pic>
        <p:nvPicPr>
          <p:cNvPr id="14" name="Graphic 13" descr="House with solid fill">
            <a:extLst>
              <a:ext uri="{FF2B5EF4-FFF2-40B4-BE49-F238E27FC236}">
                <a16:creationId xmlns:a16="http://schemas.microsoft.com/office/drawing/2014/main" id="{7E9955B1-4BB2-6175-9A8F-2C52E3989B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6102" y="4174107"/>
            <a:ext cx="518715" cy="518715"/>
          </a:xfrm>
          <a:prstGeom prst="rect">
            <a:avLst/>
          </a:prstGeom>
        </p:spPr>
      </p:pic>
      <p:sp>
        <p:nvSpPr>
          <p:cNvPr id="16" name="TextBox 15">
            <a:extLst>
              <a:ext uri="{FF2B5EF4-FFF2-40B4-BE49-F238E27FC236}">
                <a16:creationId xmlns:a16="http://schemas.microsoft.com/office/drawing/2014/main" id="{D4D57009-937B-110B-E3A0-52F6F8BFCC06}"/>
              </a:ext>
            </a:extLst>
          </p:cNvPr>
          <p:cNvSpPr txBox="1"/>
          <p:nvPr/>
        </p:nvSpPr>
        <p:spPr>
          <a:xfrm>
            <a:off x="697592" y="5735979"/>
            <a:ext cx="877163" cy="261610"/>
          </a:xfrm>
          <a:prstGeom prst="rect">
            <a:avLst/>
          </a:prstGeom>
          <a:noFill/>
        </p:spPr>
        <p:txBody>
          <a:bodyPr wrap="none" rtlCol="0">
            <a:spAutoFit/>
          </a:bodyPr>
          <a:lstStyle/>
          <a:p>
            <a:r>
              <a:rPr lang="en-GB" sz="1100" dirty="0"/>
              <a:t>BASELINE</a:t>
            </a:r>
          </a:p>
        </p:txBody>
      </p:sp>
      <p:grpSp>
        <p:nvGrpSpPr>
          <p:cNvPr id="22" name="Group 21">
            <a:extLst>
              <a:ext uri="{FF2B5EF4-FFF2-40B4-BE49-F238E27FC236}">
                <a16:creationId xmlns:a16="http://schemas.microsoft.com/office/drawing/2014/main" id="{620D06E4-9DAB-35D0-0798-858DDB79D8ED}"/>
              </a:ext>
            </a:extLst>
          </p:cNvPr>
          <p:cNvGrpSpPr/>
          <p:nvPr/>
        </p:nvGrpSpPr>
        <p:grpSpPr>
          <a:xfrm>
            <a:off x="500686" y="2445142"/>
            <a:ext cx="2544085" cy="1274619"/>
            <a:chOff x="3039180" y="5680870"/>
            <a:chExt cx="2544085" cy="1274619"/>
          </a:xfrm>
        </p:grpSpPr>
        <p:pic>
          <p:nvPicPr>
            <p:cNvPr id="8" name="Graphic 7" descr="Road with solid fill">
              <a:extLst>
                <a:ext uri="{FF2B5EF4-FFF2-40B4-BE49-F238E27FC236}">
                  <a16:creationId xmlns:a16="http://schemas.microsoft.com/office/drawing/2014/main" id="{EFA80F7E-FFD0-6493-2286-EA585DB261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5738" y="5680870"/>
              <a:ext cx="1274619" cy="1274619"/>
            </a:xfrm>
            <a:prstGeom prst="rect">
              <a:avLst/>
            </a:prstGeom>
          </p:spPr>
        </p:pic>
        <p:pic>
          <p:nvPicPr>
            <p:cNvPr id="12" name="Graphic 11" descr="House with solid fill">
              <a:extLst>
                <a:ext uri="{FF2B5EF4-FFF2-40B4-BE49-F238E27FC236}">
                  <a16:creationId xmlns:a16="http://schemas.microsoft.com/office/drawing/2014/main" id="{1232FC90-C0AB-8B0A-FA53-D4D9BD825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87155" y="6072034"/>
              <a:ext cx="520560" cy="520560"/>
            </a:xfrm>
            <a:prstGeom prst="rect">
              <a:avLst/>
            </a:prstGeom>
          </p:spPr>
        </p:pic>
        <p:pic>
          <p:nvPicPr>
            <p:cNvPr id="13" name="Graphic 12" descr="House with solid fill">
              <a:extLst>
                <a:ext uri="{FF2B5EF4-FFF2-40B4-BE49-F238E27FC236}">
                  <a16:creationId xmlns:a16="http://schemas.microsoft.com/office/drawing/2014/main" id="{B425B18C-B451-9094-4983-12A92DC13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6568" y="6307930"/>
              <a:ext cx="520560" cy="520560"/>
            </a:xfrm>
            <a:prstGeom prst="rect">
              <a:avLst/>
            </a:prstGeom>
          </p:spPr>
        </p:pic>
        <p:pic>
          <p:nvPicPr>
            <p:cNvPr id="18" name="Graphic 17" descr="Park scene with solid fill">
              <a:extLst>
                <a:ext uri="{FF2B5EF4-FFF2-40B4-BE49-F238E27FC236}">
                  <a16:creationId xmlns:a16="http://schemas.microsoft.com/office/drawing/2014/main" id="{DEA4141D-1DC9-210D-3EDF-58A8A3DAA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9180" y="6372610"/>
              <a:ext cx="443784" cy="443784"/>
            </a:xfrm>
            <a:prstGeom prst="rect">
              <a:avLst/>
            </a:prstGeom>
          </p:spPr>
        </p:pic>
        <p:pic>
          <p:nvPicPr>
            <p:cNvPr id="19" name="Graphic 18" descr="Park scene with solid fill">
              <a:extLst>
                <a:ext uri="{FF2B5EF4-FFF2-40B4-BE49-F238E27FC236}">
                  <a16:creationId xmlns:a16="http://schemas.microsoft.com/office/drawing/2014/main" id="{460227A3-9102-879A-CC2D-CE8E93D328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39481" y="6124426"/>
              <a:ext cx="443784" cy="443784"/>
            </a:xfrm>
            <a:prstGeom prst="rect">
              <a:avLst/>
            </a:prstGeom>
          </p:spPr>
        </p:pic>
      </p:grpSp>
      <p:pic>
        <p:nvPicPr>
          <p:cNvPr id="20" name="Graphic 19" descr="Park scene with solid fill">
            <a:extLst>
              <a:ext uri="{FF2B5EF4-FFF2-40B4-BE49-F238E27FC236}">
                <a16:creationId xmlns:a16="http://schemas.microsoft.com/office/drawing/2014/main" id="{07D0991B-0D93-9194-39CF-B92B6A5A76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1865" y="4241244"/>
            <a:ext cx="443784" cy="443784"/>
          </a:xfrm>
          <a:prstGeom prst="rect">
            <a:avLst/>
          </a:prstGeom>
        </p:spPr>
      </p:pic>
      <p:sp>
        <p:nvSpPr>
          <p:cNvPr id="21" name="TextBox 20">
            <a:extLst>
              <a:ext uri="{FF2B5EF4-FFF2-40B4-BE49-F238E27FC236}">
                <a16:creationId xmlns:a16="http://schemas.microsoft.com/office/drawing/2014/main" id="{A39CD5C2-ABD0-0708-A030-69899ABF126E}"/>
              </a:ext>
            </a:extLst>
          </p:cNvPr>
          <p:cNvSpPr txBox="1"/>
          <p:nvPr/>
        </p:nvSpPr>
        <p:spPr>
          <a:xfrm>
            <a:off x="394668" y="6153754"/>
            <a:ext cx="1534394" cy="600164"/>
          </a:xfrm>
          <a:prstGeom prst="rect">
            <a:avLst/>
          </a:prstGeom>
          <a:noFill/>
        </p:spPr>
        <p:txBody>
          <a:bodyPr wrap="none" rtlCol="0">
            <a:spAutoFit/>
          </a:bodyPr>
          <a:lstStyle/>
          <a:p>
            <a:r>
              <a:rPr lang="en-GB" sz="1100" dirty="0"/>
              <a:t>DI = direct impact</a:t>
            </a:r>
          </a:p>
          <a:p>
            <a:r>
              <a:rPr lang="en-GB" sz="1100" dirty="0"/>
              <a:t>WN = water neutrality</a:t>
            </a:r>
          </a:p>
          <a:p>
            <a:r>
              <a:rPr lang="en-GB" sz="1100" dirty="0"/>
              <a:t>TG = target</a:t>
            </a:r>
          </a:p>
        </p:txBody>
      </p:sp>
      <p:sp>
        <p:nvSpPr>
          <p:cNvPr id="25" name="TextBox 24">
            <a:extLst>
              <a:ext uri="{FF2B5EF4-FFF2-40B4-BE49-F238E27FC236}">
                <a16:creationId xmlns:a16="http://schemas.microsoft.com/office/drawing/2014/main" id="{EA086ABC-30A8-1328-C1B7-6A998E55A971}"/>
              </a:ext>
            </a:extLst>
          </p:cNvPr>
          <p:cNvSpPr txBox="1"/>
          <p:nvPr/>
        </p:nvSpPr>
        <p:spPr>
          <a:xfrm>
            <a:off x="7823119" y="1316574"/>
            <a:ext cx="3935547" cy="923330"/>
          </a:xfrm>
          <a:prstGeom prst="rect">
            <a:avLst/>
          </a:prstGeom>
          <a:noFill/>
        </p:spPr>
        <p:txBody>
          <a:bodyPr wrap="square">
            <a:spAutoFit/>
          </a:bodyPr>
          <a:lstStyle/>
          <a:p>
            <a:pPr algn="ctr"/>
            <a:r>
              <a:rPr lang="en-GB" altLang="zh-CN" dirty="0">
                <a:latin typeface="Arial" panose="020B0604020202020204" pitchFamily="34" charset="0"/>
                <a:ea typeface="宋体"/>
                <a:cs typeface="Arial" panose="020B0604020202020204" pitchFamily="34" charset="0"/>
              </a:rPr>
              <a:t>Understanding how evidence could be used in a collaborative way to inform integrated water strategies</a:t>
            </a:r>
            <a:endParaRPr lang="en-GB" altLang="zh-CN"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53F45F6D-D2E2-F22E-BA78-4D308E647B05}"/>
              </a:ext>
            </a:extLst>
          </p:cNvPr>
          <p:cNvPicPr>
            <a:picLocks noChangeAspect="1"/>
          </p:cNvPicPr>
          <p:nvPr/>
        </p:nvPicPr>
        <p:blipFill>
          <a:blip r:embed="rId10"/>
          <a:stretch>
            <a:fillRect/>
          </a:stretch>
        </p:blipFill>
        <p:spPr>
          <a:xfrm>
            <a:off x="8463304" y="2521568"/>
            <a:ext cx="2714068" cy="2171254"/>
          </a:xfrm>
          <a:prstGeom prst="rect">
            <a:avLst/>
          </a:prstGeom>
        </p:spPr>
      </p:pic>
      <p:pic>
        <p:nvPicPr>
          <p:cNvPr id="27" name="Graphic 26" descr="Connections with solid fill">
            <a:extLst>
              <a:ext uri="{FF2B5EF4-FFF2-40B4-BE49-F238E27FC236}">
                <a16:creationId xmlns:a16="http://schemas.microsoft.com/office/drawing/2014/main" id="{897F2F30-B3EA-4F40-AE56-887F87A389F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42561" y="4829262"/>
            <a:ext cx="1220321" cy="1220319"/>
          </a:xfrm>
          <a:prstGeom prst="rect">
            <a:avLst/>
          </a:prstGeom>
        </p:spPr>
      </p:pic>
      <p:pic>
        <p:nvPicPr>
          <p:cNvPr id="28" name="Picture 27">
            <a:extLst>
              <a:ext uri="{FF2B5EF4-FFF2-40B4-BE49-F238E27FC236}">
                <a16:creationId xmlns:a16="http://schemas.microsoft.com/office/drawing/2014/main" id="{C0BE74E8-9D56-B28F-0BE9-02419D5557AD}"/>
              </a:ext>
            </a:extLst>
          </p:cNvPr>
          <p:cNvPicPr>
            <a:picLocks noChangeAspect="1"/>
          </p:cNvPicPr>
          <p:nvPr/>
        </p:nvPicPr>
        <p:blipFill>
          <a:blip r:embed="rId13"/>
          <a:stretch>
            <a:fillRect/>
          </a:stretch>
        </p:blipFill>
        <p:spPr>
          <a:xfrm>
            <a:off x="9174661" y="5157225"/>
            <a:ext cx="1767514" cy="546825"/>
          </a:xfrm>
          <a:prstGeom prst="rect">
            <a:avLst/>
          </a:prstGeom>
        </p:spPr>
      </p:pic>
      <p:pic>
        <p:nvPicPr>
          <p:cNvPr id="29" name="Picture 28">
            <a:extLst>
              <a:ext uri="{FF2B5EF4-FFF2-40B4-BE49-F238E27FC236}">
                <a16:creationId xmlns:a16="http://schemas.microsoft.com/office/drawing/2014/main" id="{53CCF5AD-1DF7-22C0-B103-C3E064B140F1}"/>
              </a:ext>
            </a:extLst>
          </p:cNvPr>
          <p:cNvPicPr>
            <a:picLocks noChangeAspect="1"/>
          </p:cNvPicPr>
          <p:nvPr/>
        </p:nvPicPr>
        <p:blipFill>
          <a:blip r:embed="rId14"/>
          <a:stretch>
            <a:fillRect/>
          </a:stretch>
        </p:blipFill>
        <p:spPr>
          <a:xfrm>
            <a:off x="10058418" y="5749347"/>
            <a:ext cx="2004950" cy="808814"/>
          </a:xfrm>
          <a:prstGeom prst="rect">
            <a:avLst/>
          </a:prstGeom>
        </p:spPr>
      </p:pic>
      <p:pic>
        <p:nvPicPr>
          <p:cNvPr id="30" name="Picture 29">
            <a:extLst>
              <a:ext uri="{FF2B5EF4-FFF2-40B4-BE49-F238E27FC236}">
                <a16:creationId xmlns:a16="http://schemas.microsoft.com/office/drawing/2014/main" id="{3DC0DC3F-44AA-CB2E-32A9-8CAB8EAAF4CD}"/>
              </a:ext>
            </a:extLst>
          </p:cNvPr>
          <p:cNvPicPr>
            <a:picLocks noChangeAspect="1"/>
          </p:cNvPicPr>
          <p:nvPr/>
        </p:nvPicPr>
        <p:blipFill>
          <a:blip r:embed="rId15"/>
          <a:stretch>
            <a:fillRect/>
          </a:stretch>
        </p:blipFill>
        <p:spPr>
          <a:xfrm>
            <a:off x="8252721" y="5897816"/>
            <a:ext cx="1567617" cy="511876"/>
          </a:xfrm>
          <a:prstGeom prst="rect">
            <a:avLst/>
          </a:prstGeom>
        </p:spPr>
      </p:pic>
      <p:pic>
        <p:nvPicPr>
          <p:cNvPr id="9" name="Graphic 8" descr="Cloud Computing with solid fill">
            <a:extLst>
              <a:ext uri="{FF2B5EF4-FFF2-40B4-BE49-F238E27FC236}">
                <a16:creationId xmlns:a16="http://schemas.microsoft.com/office/drawing/2014/main" id="{398DEEFB-5D2C-F894-56E1-9EA8E46421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99601" y="1984067"/>
            <a:ext cx="1735698" cy="1735694"/>
          </a:xfrm>
          <a:prstGeom prst="rect">
            <a:avLst/>
          </a:prstGeom>
        </p:spPr>
      </p:pic>
      <p:sp>
        <p:nvSpPr>
          <p:cNvPr id="11" name="TextBox 10">
            <a:extLst>
              <a:ext uri="{FF2B5EF4-FFF2-40B4-BE49-F238E27FC236}">
                <a16:creationId xmlns:a16="http://schemas.microsoft.com/office/drawing/2014/main" id="{6481981C-F138-DE70-380A-61D62165FA14}"/>
              </a:ext>
            </a:extLst>
          </p:cNvPr>
          <p:cNvSpPr txBox="1"/>
          <p:nvPr/>
        </p:nvSpPr>
        <p:spPr>
          <a:xfrm>
            <a:off x="5121825" y="3949724"/>
            <a:ext cx="2327568" cy="1754326"/>
          </a:xfrm>
          <a:prstGeom prst="rect">
            <a:avLst/>
          </a:prstGeom>
          <a:noFill/>
        </p:spPr>
        <p:txBody>
          <a:bodyPr wrap="square">
            <a:spAutoFit/>
          </a:bodyPr>
          <a:lstStyle/>
          <a:p>
            <a:pPr algn="ctr"/>
            <a:r>
              <a:rPr lang="en-GB" altLang="zh-CN" dirty="0">
                <a:solidFill>
                  <a:schemeClr val="bg1"/>
                </a:solidFill>
                <a:latin typeface="Arial" panose="020B0604020202020204" pitchFamily="34" charset="0"/>
                <a:ea typeface="宋体"/>
                <a:cs typeface="Arial" panose="020B0604020202020204" pitchFamily="34" charset="0"/>
              </a:rPr>
              <a:t>Virtual Decision Room (VDR) designed to enable water neutral analysis for VENTURA partners</a:t>
            </a:r>
            <a:endParaRPr lang="en-GB" dirty="0">
              <a:solidFill>
                <a:schemeClr val="bg1"/>
              </a:solidFill>
            </a:endParaRPr>
          </a:p>
        </p:txBody>
      </p:sp>
      <p:sp>
        <p:nvSpPr>
          <p:cNvPr id="17" name="TextBox 16">
            <a:extLst>
              <a:ext uri="{FF2B5EF4-FFF2-40B4-BE49-F238E27FC236}">
                <a16:creationId xmlns:a16="http://schemas.microsoft.com/office/drawing/2014/main" id="{E1D08546-8D0D-81AE-3CDF-E8ABD770FA85}"/>
              </a:ext>
            </a:extLst>
          </p:cNvPr>
          <p:cNvSpPr txBox="1"/>
          <p:nvPr/>
        </p:nvSpPr>
        <p:spPr>
          <a:xfrm>
            <a:off x="387927" y="246737"/>
            <a:ext cx="11545310" cy="769441"/>
          </a:xfrm>
          <a:prstGeom prst="rect">
            <a:avLst/>
          </a:prstGeom>
          <a:noFill/>
        </p:spPr>
        <p:txBody>
          <a:bodyPr wrap="square" rtlCol="0">
            <a:spAutoFit/>
          </a:bodyPr>
          <a:lstStyle/>
          <a:p>
            <a:pPr algn="ctr"/>
            <a:r>
              <a:rPr lang="en-GB" sz="2200" dirty="0">
                <a:solidFill>
                  <a:schemeClr val="tx2"/>
                </a:solidFill>
                <a:latin typeface="Arial" panose="020B0604020202020204" pitchFamily="34" charset="0"/>
                <a:cs typeface="Arial" panose="020B0604020202020204" pitchFamily="34" charset="0"/>
              </a:rPr>
              <a:t>VENTURA maximises the value of quantitative evidence by creating a </a:t>
            </a:r>
            <a:r>
              <a:rPr lang="en-GB" sz="2200" b="1" dirty="0">
                <a:solidFill>
                  <a:schemeClr val="accent2"/>
                </a:solidFill>
                <a:latin typeface="Arial" panose="020B0604020202020204" pitchFamily="34" charset="0"/>
                <a:cs typeface="Arial" panose="020B0604020202020204" pitchFamily="34" charset="0"/>
              </a:rPr>
              <a:t>platform</a:t>
            </a:r>
            <a:r>
              <a:rPr lang="en-GB" sz="2200" dirty="0">
                <a:solidFill>
                  <a:schemeClr val="tx2"/>
                </a:solidFill>
                <a:latin typeface="Arial" panose="020B0604020202020204" pitchFamily="34" charset="0"/>
                <a:cs typeface="Arial" panose="020B0604020202020204" pitchFamily="34" charset="0"/>
              </a:rPr>
              <a:t> that will support collaborative decisions on water neutral planning informed by systems thinking</a:t>
            </a:r>
          </a:p>
        </p:txBody>
      </p:sp>
    </p:spTree>
    <p:extLst>
      <p:ext uri="{BB962C8B-B14F-4D97-AF65-F5344CB8AC3E}">
        <p14:creationId xmlns:p14="http://schemas.microsoft.com/office/powerpoint/2010/main" val="3437452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a:extLst>
              <a:ext uri="{FF2B5EF4-FFF2-40B4-BE49-F238E27FC236}">
                <a16:creationId xmlns:a16="http://schemas.microsoft.com/office/drawing/2014/main" id="{827D165A-8797-0ED2-CF7F-50A67CD4818B}"/>
              </a:ext>
            </a:extLst>
          </p:cNvPr>
          <p:cNvCxnSpPr>
            <a:cxnSpLocks/>
            <a:stCxn id="55" idx="2"/>
          </p:cNvCxnSpPr>
          <p:nvPr/>
        </p:nvCxnSpPr>
        <p:spPr>
          <a:xfrm flipH="1">
            <a:off x="2109354" y="3402608"/>
            <a:ext cx="853206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ED158B-8AE7-570C-8BBC-DB27269793A0}"/>
              </a:ext>
            </a:extLst>
          </p:cNvPr>
          <p:cNvSpPr txBox="1"/>
          <p:nvPr/>
        </p:nvSpPr>
        <p:spPr>
          <a:xfrm>
            <a:off x="9315072" y="6104209"/>
            <a:ext cx="2733441" cy="600164"/>
          </a:xfrm>
          <a:prstGeom prst="rect">
            <a:avLst/>
          </a:prstGeom>
          <a:noFill/>
        </p:spPr>
        <p:txBody>
          <a:bodyPr wrap="none" rtlCol="0">
            <a:spAutoFit/>
          </a:bodyPr>
          <a:lstStyle/>
          <a:p>
            <a:r>
              <a:rPr lang="en-GB" sz="1100" dirty="0"/>
              <a:t>VDR = Virtual Decision Room</a:t>
            </a:r>
          </a:p>
          <a:p>
            <a:r>
              <a:rPr lang="en-GB" sz="1100" dirty="0"/>
              <a:t>API = Application Programming Interface</a:t>
            </a:r>
          </a:p>
          <a:p>
            <a:r>
              <a:rPr lang="en-GB" sz="1100" dirty="0"/>
              <a:t>CLD = cause and loop diagram</a:t>
            </a:r>
          </a:p>
        </p:txBody>
      </p:sp>
      <p:sp>
        <p:nvSpPr>
          <p:cNvPr id="3" name="Oval 2">
            <a:extLst>
              <a:ext uri="{FF2B5EF4-FFF2-40B4-BE49-F238E27FC236}">
                <a16:creationId xmlns:a16="http://schemas.microsoft.com/office/drawing/2014/main" id="{0C112E86-607A-776E-2A76-83C9DA570D6B}"/>
              </a:ext>
            </a:extLst>
          </p:cNvPr>
          <p:cNvSpPr/>
          <p:nvPr/>
        </p:nvSpPr>
        <p:spPr>
          <a:xfrm>
            <a:off x="1974272"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E868A7A-C672-82DD-DF5F-65C3FCB0D29A}"/>
              </a:ext>
            </a:extLst>
          </p:cNvPr>
          <p:cNvSpPr txBox="1"/>
          <p:nvPr/>
        </p:nvSpPr>
        <p:spPr>
          <a:xfrm>
            <a:off x="1457701" y="1855145"/>
            <a:ext cx="1303306" cy="307777"/>
          </a:xfrm>
          <a:prstGeom prst="rect">
            <a:avLst/>
          </a:prstGeom>
          <a:noFill/>
        </p:spPr>
        <p:txBody>
          <a:bodyPr wrap="none" rtlCol="0">
            <a:spAutoFit/>
          </a:bodyPr>
          <a:lstStyle/>
          <a:p>
            <a:r>
              <a:rPr lang="en-GB" sz="1400" dirty="0"/>
              <a:t>WSIMOD setup</a:t>
            </a:r>
          </a:p>
        </p:txBody>
      </p:sp>
      <p:sp>
        <p:nvSpPr>
          <p:cNvPr id="6" name="Oval 5">
            <a:extLst>
              <a:ext uri="{FF2B5EF4-FFF2-40B4-BE49-F238E27FC236}">
                <a16:creationId xmlns:a16="http://schemas.microsoft.com/office/drawing/2014/main" id="{65E74408-9CF9-324E-A7CC-F795B1B65D93}"/>
              </a:ext>
            </a:extLst>
          </p:cNvPr>
          <p:cNvSpPr/>
          <p:nvPr/>
        </p:nvSpPr>
        <p:spPr>
          <a:xfrm>
            <a:off x="402997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0E3480-D10D-EE40-4F22-B4AD109867E0}"/>
              </a:ext>
            </a:extLst>
          </p:cNvPr>
          <p:cNvSpPr txBox="1"/>
          <p:nvPr/>
        </p:nvSpPr>
        <p:spPr>
          <a:xfrm>
            <a:off x="3446494" y="1816558"/>
            <a:ext cx="1437125" cy="307777"/>
          </a:xfrm>
          <a:prstGeom prst="rect">
            <a:avLst/>
          </a:prstGeom>
          <a:noFill/>
        </p:spPr>
        <p:txBody>
          <a:bodyPr wrap="none" rtlCol="0">
            <a:spAutoFit/>
          </a:bodyPr>
          <a:lstStyle/>
          <a:p>
            <a:r>
              <a:rPr lang="en-GB" sz="1400" dirty="0"/>
              <a:t>API development</a:t>
            </a:r>
          </a:p>
        </p:txBody>
      </p:sp>
      <p:sp>
        <p:nvSpPr>
          <p:cNvPr id="19" name="Oval 18">
            <a:extLst>
              <a:ext uri="{FF2B5EF4-FFF2-40B4-BE49-F238E27FC236}">
                <a16:creationId xmlns:a16="http://schemas.microsoft.com/office/drawing/2014/main" id="{D028D188-2A8A-380E-5BB2-2E6BA4842EE2}"/>
              </a:ext>
            </a:extLst>
          </p:cNvPr>
          <p:cNvSpPr/>
          <p:nvPr/>
        </p:nvSpPr>
        <p:spPr>
          <a:xfrm>
            <a:off x="766441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A67E2C97-71F6-CCA2-CDB0-DB13E3504F43}"/>
              </a:ext>
            </a:extLst>
          </p:cNvPr>
          <p:cNvSpPr txBox="1"/>
          <p:nvPr/>
        </p:nvSpPr>
        <p:spPr>
          <a:xfrm>
            <a:off x="7147843" y="1831540"/>
            <a:ext cx="1334724" cy="307777"/>
          </a:xfrm>
          <a:prstGeom prst="rect">
            <a:avLst/>
          </a:prstGeom>
          <a:noFill/>
        </p:spPr>
        <p:txBody>
          <a:bodyPr wrap="none" rtlCol="0">
            <a:spAutoFit/>
          </a:bodyPr>
          <a:lstStyle/>
          <a:p>
            <a:r>
              <a:rPr lang="en-GB" sz="1400" dirty="0"/>
              <a:t>WSIMOD + VDR</a:t>
            </a:r>
          </a:p>
        </p:txBody>
      </p:sp>
      <p:sp>
        <p:nvSpPr>
          <p:cNvPr id="21" name="Oval 20">
            <a:extLst>
              <a:ext uri="{FF2B5EF4-FFF2-40B4-BE49-F238E27FC236}">
                <a16:creationId xmlns:a16="http://schemas.microsoft.com/office/drawing/2014/main" id="{B7E8E853-222B-8CD0-3CF1-98F527DBB879}"/>
              </a:ext>
            </a:extLst>
          </p:cNvPr>
          <p:cNvSpPr/>
          <p:nvPr/>
        </p:nvSpPr>
        <p:spPr>
          <a:xfrm>
            <a:off x="2537796"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52C26EFA-258C-3D19-B38B-070B3994E60C}"/>
              </a:ext>
            </a:extLst>
          </p:cNvPr>
          <p:cNvSpPr/>
          <p:nvPr/>
        </p:nvSpPr>
        <p:spPr>
          <a:xfrm>
            <a:off x="483569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64825D3F-2D15-8E63-F529-4D733A5BE925}"/>
              </a:ext>
            </a:extLst>
          </p:cNvPr>
          <p:cNvSpPr txBox="1"/>
          <p:nvPr/>
        </p:nvSpPr>
        <p:spPr>
          <a:xfrm>
            <a:off x="5044166" y="2788875"/>
            <a:ext cx="937308" cy="523220"/>
          </a:xfrm>
          <a:prstGeom prst="rect">
            <a:avLst/>
          </a:prstGeom>
          <a:noFill/>
        </p:spPr>
        <p:txBody>
          <a:bodyPr wrap="none" rtlCol="0">
            <a:spAutoFit/>
          </a:bodyPr>
          <a:lstStyle/>
          <a:p>
            <a:r>
              <a:rPr lang="en-GB" sz="1400" dirty="0"/>
              <a:t>VDR </a:t>
            </a:r>
          </a:p>
          <a:p>
            <a:r>
              <a:rPr lang="en-GB" sz="1400" dirty="0"/>
              <a:t>workflows</a:t>
            </a:r>
          </a:p>
        </p:txBody>
      </p:sp>
      <p:sp>
        <p:nvSpPr>
          <p:cNvPr id="27" name="Oval 26">
            <a:extLst>
              <a:ext uri="{FF2B5EF4-FFF2-40B4-BE49-F238E27FC236}">
                <a16:creationId xmlns:a16="http://schemas.microsoft.com/office/drawing/2014/main" id="{2BBB7576-D7AF-5385-E428-A81458FDF943}"/>
              </a:ext>
            </a:extLst>
          </p:cNvPr>
          <p:cNvSpPr/>
          <p:nvPr/>
        </p:nvSpPr>
        <p:spPr>
          <a:xfrm>
            <a:off x="8267929"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3806AEF4-9467-173B-6197-5B1E983D873D}"/>
              </a:ext>
            </a:extLst>
          </p:cNvPr>
          <p:cNvSpPr txBox="1"/>
          <p:nvPr/>
        </p:nvSpPr>
        <p:spPr>
          <a:xfrm>
            <a:off x="8507434" y="2812918"/>
            <a:ext cx="914225" cy="523220"/>
          </a:xfrm>
          <a:prstGeom prst="rect">
            <a:avLst/>
          </a:prstGeom>
          <a:noFill/>
        </p:spPr>
        <p:txBody>
          <a:bodyPr wrap="none" rtlCol="0">
            <a:spAutoFit/>
          </a:bodyPr>
          <a:lstStyle/>
          <a:p>
            <a:r>
              <a:rPr lang="en-GB" sz="1400" dirty="0"/>
              <a:t>VDR </a:t>
            </a:r>
          </a:p>
          <a:p>
            <a:r>
              <a:rPr lang="en-GB" sz="1400" dirty="0"/>
              <a:t>prototype</a:t>
            </a:r>
          </a:p>
        </p:txBody>
      </p:sp>
      <p:sp>
        <p:nvSpPr>
          <p:cNvPr id="31" name="Oval 30">
            <a:extLst>
              <a:ext uri="{FF2B5EF4-FFF2-40B4-BE49-F238E27FC236}">
                <a16:creationId xmlns:a16="http://schemas.microsoft.com/office/drawing/2014/main" id="{7F2748FB-F593-5AAB-73FC-3D7F7517D9F2}"/>
              </a:ext>
            </a:extLst>
          </p:cNvPr>
          <p:cNvSpPr/>
          <p:nvPr/>
        </p:nvSpPr>
        <p:spPr>
          <a:xfrm>
            <a:off x="9565405"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B7336673-B09C-CD7E-9B41-0A1B27C172E3}"/>
              </a:ext>
            </a:extLst>
          </p:cNvPr>
          <p:cNvSpPr txBox="1"/>
          <p:nvPr/>
        </p:nvSpPr>
        <p:spPr>
          <a:xfrm>
            <a:off x="9900427" y="2867634"/>
            <a:ext cx="684098" cy="523220"/>
          </a:xfrm>
          <a:prstGeom prst="rect">
            <a:avLst/>
          </a:prstGeom>
          <a:noFill/>
        </p:spPr>
        <p:txBody>
          <a:bodyPr wrap="none" rtlCol="0">
            <a:spAutoFit/>
          </a:bodyPr>
          <a:lstStyle/>
          <a:p>
            <a:r>
              <a:rPr lang="en-GB" sz="1400" dirty="0"/>
              <a:t>VDR </a:t>
            </a:r>
          </a:p>
          <a:p>
            <a:r>
              <a:rPr lang="en-GB" sz="1400" dirty="0"/>
              <a:t>testing</a:t>
            </a:r>
          </a:p>
        </p:txBody>
      </p:sp>
      <p:sp>
        <p:nvSpPr>
          <p:cNvPr id="36" name="Oval 35">
            <a:extLst>
              <a:ext uri="{FF2B5EF4-FFF2-40B4-BE49-F238E27FC236}">
                <a16:creationId xmlns:a16="http://schemas.microsoft.com/office/drawing/2014/main" id="{3E9858E4-39BB-9A09-BCB6-301693775754}"/>
              </a:ext>
            </a:extLst>
          </p:cNvPr>
          <p:cNvSpPr/>
          <p:nvPr/>
        </p:nvSpPr>
        <p:spPr>
          <a:xfrm>
            <a:off x="320726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619D9F7-8C45-3DF7-8697-0D5918B050C6}"/>
              </a:ext>
            </a:extLst>
          </p:cNvPr>
          <p:cNvSpPr txBox="1"/>
          <p:nvPr/>
        </p:nvSpPr>
        <p:spPr>
          <a:xfrm>
            <a:off x="3405288" y="3872177"/>
            <a:ext cx="1048044" cy="523220"/>
          </a:xfrm>
          <a:prstGeom prst="rect">
            <a:avLst/>
          </a:prstGeom>
          <a:noFill/>
        </p:spPr>
        <p:txBody>
          <a:bodyPr wrap="none" rtlCol="0">
            <a:spAutoFit/>
          </a:bodyPr>
          <a:lstStyle/>
          <a:p>
            <a:r>
              <a:rPr lang="en-GB" sz="1400" dirty="0"/>
              <a:t>problem </a:t>
            </a:r>
          </a:p>
          <a:p>
            <a:r>
              <a:rPr lang="en-GB" sz="1400" dirty="0"/>
              <a:t>formulation</a:t>
            </a:r>
          </a:p>
        </p:txBody>
      </p:sp>
      <p:sp>
        <p:nvSpPr>
          <p:cNvPr id="38" name="Oval 37">
            <a:extLst>
              <a:ext uri="{FF2B5EF4-FFF2-40B4-BE49-F238E27FC236}">
                <a16:creationId xmlns:a16="http://schemas.microsoft.com/office/drawing/2014/main" id="{CF49EB48-A4D3-D6C9-A73C-8513ACC99417}"/>
              </a:ext>
            </a:extLst>
          </p:cNvPr>
          <p:cNvSpPr/>
          <p:nvPr/>
        </p:nvSpPr>
        <p:spPr>
          <a:xfrm>
            <a:off x="563863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1AFDFAC8-9CF2-7C2A-E1CF-299D047473D1}"/>
              </a:ext>
            </a:extLst>
          </p:cNvPr>
          <p:cNvSpPr txBox="1"/>
          <p:nvPr/>
        </p:nvSpPr>
        <p:spPr>
          <a:xfrm>
            <a:off x="5122065" y="3839647"/>
            <a:ext cx="1477199" cy="307777"/>
          </a:xfrm>
          <a:prstGeom prst="rect">
            <a:avLst/>
          </a:prstGeom>
          <a:noFill/>
        </p:spPr>
        <p:txBody>
          <a:bodyPr wrap="none" rtlCol="0">
            <a:spAutoFit/>
          </a:bodyPr>
          <a:lstStyle/>
          <a:p>
            <a:r>
              <a:rPr lang="en-GB" sz="1400" dirty="0"/>
              <a:t>CLD development</a:t>
            </a:r>
          </a:p>
        </p:txBody>
      </p:sp>
      <p:sp>
        <p:nvSpPr>
          <p:cNvPr id="40" name="Oval 39">
            <a:extLst>
              <a:ext uri="{FF2B5EF4-FFF2-40B4-BE49-F238E27FC236}">
                <a16:creationId xmlns:a16="http://schemas.microsoft.com/office/drawing/2014/main" id="{BE08ED2B-A3D9-BEFE-90FF-0C682EE43903}"/>
              </a:ext>
            </a:extLst>
          </p:cNvPr>
          <p:cNvSpPr/>
          <p:nvPr/>
        </p:nvSpPr>
        <p:spPr>
          <a:xfrm>
            <a:off x="7628909"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4143F6F-56B3-50E6-7962-B30CDA50C4BD}"/>
              </a:ext>
            </a:extLst>
          </p:cNvPr>
          <p:cNvSpPr txBox="1"/>
          <p:nvPr/>
        </p:nvSpPr>
        <p:spPr>
          <a:xfrm>
            <a:off x="7306893" y="4471426"/>
            <a:ext cx="947695" cy="307777"/>
          </a:xfrm>
          <a:prstGeom prst="rect">
            <a:avLst/>
          </a:prstGeom>
          <a:noFill/>
        </p:spPr>
        <p:txBody>
          <a:bodyPr wrap="none" rtlCol="0">
            <a:spAutoFit/>
          </a:bodyPr>
          <a:lstStyle/>
          <a:p>
            <a:r>
              <a:rPr lang="en-GB" sz="1400" dirty="0"/>
              <a:t>CLD + VDR</a:t>
            </a:r>
          </a:p>
        </p:txBody>
      </p:sp>
      <p:sp>
        <p:nvSpPr>
          <p:cNvPr id="42" name="Oval 41">
            <a:extLst>
              <a:ext uri="{FF2B5EF4-FFF2-40B4-BE49-F238E27FC236}">
                <a16:creationId xmlns:a16="http://schemas.microsoft.com/office/drawing/2014/main" id="{080E95BC-2D4B-D37D-0A2F-2244D6EF0897}"/>
              </a:ext>
            </a:extLst>
          </p:cNvPr>
          <p:cNvSpPr/>
          <p:nvPr/>
        </p:nvSpPr>
        <p:spPr>
          <a:xfrm>
            <a:off x="10024297"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E9B8B842-5039-4CEB-E2D7-8A3847443BC9}"/>
              </a:ext>
            </a:extLst>
          </p:cNvPr>
          <p:cNvSpPr txBox="1"/>
          <p:nvPr/>
        </p:nvSpPr>
        <p:spPr>
          <a:xfrm>
            <a:off x="9966627" y="4491799"/>
            <a:ext cx="543739" cy="523220"/>
          </a:xfrm>
          <a:prstGeom prst="rect">
            <a:avLst/>
          </a:prstGeom>
          <a:noFill/>
        </p:spPr>
        <p:txBody>
          <a:bodyPr wrap="none" rtlCol="0">
            <a:spAutoFit/>
          </a:bodyPr>
          <a:lstStyle/>
          <a:p>
            <a:r>
              <a:rPr lang="en-GB" sz="1400" dirty="0"/>
              <a:t>final </a:t>
            </a:r>
          </a:p>
          <a:p>
            <a:r>
              <a:rPr lang="en-GB" sz="1400" dirty="0"/>
              <a:t>CLD</a:t>
            </a:r>
          </a:p>
        </p:txBody>
      </p:sp>
      <p:sp>
        <p:nvSpPr>
          <p:cNvPr id="50" name="Oval 49">
            <a:extLst>
              <a:ext uri="{FF2B5EF4-FFF2-40B4-BE49-F238E27FC236}">
                <a16:creationId xmlns:a16="http://schemas.microsoft.com/office/drawing/2014/main" id="{5299457A-9675-B01F-0E29-1A96201E56EF}"/>
              </a:ext>
            </a:extLst>
          </p:cNvPr>
          <p:cNvSpPr/>
          <p:nvPr/>
        </p:nvSpPr>
        <p:spPr>
          <a:xfrm>
            <a:off x="10024297"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1E06D2D3-36E4-DA54-3937-3EDDE3B2D55F}"/>
              </a:ext>
            </a:extLst>
          </p:cNvPr>
          <p:cNvSpPr txBox="1"/>
          <p:nvPr/>
        </p:nvSpPr>
        <p:spPr>
          <a:xfrm>
            <a:off x="9532893" y="1837428"/>
            <a:ext cx="1252972" cy="307777"/>
          </a:xfrm>
          <a:prstGeom prst="rect">
            <a:avLst/>
          </a:prstGeom>
          <a:noFill/>
        </p:spPr>
        <p:txBody>
          <a:bodyPr wrap="none" rtlCol="0">
            <a:spAutoFit/>
          </a:bodyPr>
          <a:lstStyle/>
          <a:p>
            <a:r>
              <a:rPr lang="en-GB" sz="1400" dirty="0"/>
              <a:t>final WSIMOD </a:t>
            </a:r>
          </a:p>
        </p:txBody>
      </p:sp>
      <p:sp>
        <p:nvSpPr>
          <p:cNvPr id="55" name="Oval 54">
            <a:extLst>
              <a:ext uri="{FF2B5EF4-FFF2-40B4-BE49-F238E27FC236}">
                <a16:creationId xmlns:a16="http://schemas.microsoft.com/office/drawing/2014/main" id="{4A798A23-0D56-34D5-F460-93E606A27EED}"/>
              </a:ext>
            </a:extLst>
          </p:cNvPr>
          <p:cNvSpPr/>
          <p:nvPr/>
        </p:nvSpPr>
        <p:spPr>
          <a:xfrm>
            <a:off x="1064142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4757C3F-E736-7747-6F01-A7125002E553}"/>
              </a:ext>
            </a:extLst>
          </p:cNvPr>
          <p:cNvSpPr txBox="1"/>
          <p:nvPr/>
        </p:nvSpPr>
        <p:spPr>
          <a:xfrm>
            <a:off x="10901873" y="3227042"/>
            <a:ext cx="894797" cy="307777"/>
          </a:xfrm>
          <a:prstGeom prst="rect">
            <a:avLst/>
          </a:prstGeom>
          <a:noFill/>
        </p:spPr>
        <p:txBody>
          <a:bodyPr wrap="none" rtlCol="0">
            <a:spAutoFit/>
          </a:bodyPr>
          <a:lstStyle/>
          <a:p>
            <a:r>
              <a:rPr lang="en-GB" sz="1400" dirty="0"/>
              <a:t>final VDR </a:t>
            </a:r>
          </a:p>
        </p:txBody>
      </p:sp>
      <p:sp>
        <p:nvSpPr>
          <p:cNvPr id="22" name="TextBox 21">
            <a:extLst>
              <a:ext uri="{FF2B5EF4-FFF2-40B4-BE49-F238E27FC236}">
                <a16:creationId xmlns:a16="http://schemas.microsoft.com/office/drawing/2014/main" id="{7DABF593-FE5D-23A5-57DC-358375E6DBD7}"/>
              </a:ext>
            </a:extLst>
          </p:cNvPr>
          <p:cNvSpPr txBox="1"/>
          <p:nvPr/>
        </p:nvSpPr>
        <p:spPr>
          <a:xfrm>
            <a:off x="2568854" y="2754756"/>
            <a:ext cx="779381" cy="523220"/>
          </a:xfrm>
          <a:prstGeom prst="rect">
            <a:avLst/>
          </a:prstGeom>
          <a:noFill/>
        </p:spPr>
        <p:txBody>
          <a:bodyPr wrap="none" rtlCol="0">
            <a:spAutoFit/>
          </a:bodyPr>
          <a:lstStyle/>
          <a:p>
            <a:r>
              <a:rPr lang="en-GB" sz="1400" dirty="0"/>
              <a:t>spatial</a:t>
            </a:r>
          </a:p>
          <a:p>
            <a:r>
              <a:rPr lang="en-GB" sz="1400" dirty="0"/>
              <a:t> domain</a:t>
            </a:r>
          </a:p>
        </p:txBody>
      </p:sp>
      <p:cxnSp>
        <p:nvCxnSpPr>
          <p:cNvPr id="11" name="Straight Connector 10">
            <a:extLst>
              <a:ext uri="{FF2B5EF4-FFF2-40B4-BE49-F238E27FC236}">
                <a16:creationId xmlns:a16="http://schemas.microsoft.com/office/drawing/2014/main" id="{2F68C4F4-3D57-DC32-CBD9-5A4311A99295}"/>
              </a:ext>
            </a:extLst>
          </p:cNvPr>
          <p:cNvCxnSpPr>
            <a:cxnSpLocks/>
            <a:endCxn id="50" idx="2"/>
          </p:cNvCxnSpPr>
          <p:nvPr/>
        </p:nvCxnSpPr>
        <p:spPr>
          <a:xfrm>
            <a:off x="2210419" y="2353209"/>
            <a:ext cx="781387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1FAC73B-0A34-5172-1849-E1DCE5216DC7}"/>
              </a:ext>
            </a:extLst>
          </p:cNvPr>
          <p:cNvCxnSpPr>
            <a:cxnSpLocks/>
            <a:stCxn id="42" idx="2"/>
          </p:cNvCxnSpPr>
          <p:nvPr/>
        </p:nvCxnSpPr>
        <p:spPr>
          <a:xfrm flipH="1">
            <a:off x="2109354" y="4361967"/>
            <a:ext cx="7914943"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C43004-2FD9-0223-75F4-6968E34CB9AD}"/>
              </a:ext>
            </a:extLst>
          </p:cNvPr>
          <p:cNvSpPr txBox="1"/>
          <p:nvPr/>
        </p:nvSpPr>
        <p:spPr>
          <a:xfrm>
            <a:off x="1538851" y="1436657"/>
            <a:ext cx="1229346" cy="369332"/>
          </a:xfrm>
          <a:prstGeom prst="rect">
            <a:avLst/>
          </a:prstGeom>
          <a:solidFill>
            <a:schemeClr val="tx2"/>
          </a:solidFill>
        </p:spPr>
        <p:txBody>
          <a:bodyPr wrap="square" rtlCol="0">
            <a:spAutoFit/>
          </a:bodyPr>
          <a:lstStyle/>
          <a:p>
            <a:r>
              <a:rPr lang="en-GB" dirty="0">
                <a:solidFill>
                  <a:schemeClr val="bg1"/>
                </a:solidFill>
              </a:rPr>
              <a:t>SEP 2021</a:t>
            </a:r>
          </a:p>
        </p:txBody>
      </p:sp>
      <p:sp>
        <p:nvSpPr>
          <p:cNvPr id="29" name="TextBox 28">
            <a:extLst>
              <a:ext uri="{FF2B5EF4-FFF2-40B4-BE49-F238E27FC236}">
                <a16:creationId xmlns:a16="http://schemas.microsoft.com/office/drawing/2014/main" id="{CB006ADF-4FC1-F5D3-3A4C-629A8DD51988}"/>
              </a:ext>
            </a:extLst>
          </p:cNvPr>
          <p:cNvSpPr txBox="1"/>
          <p:nvPr/>
        </p:nvSpPr>
        <p:spPr>
          <a:xfrm>
            <a:off x="10681793" y="2751213"/>
            <a:ext cx="1252972" cy="369332"/>
          </a:xfrm>
          <a:prstGeom prst="rect">
            <a:avLst/>
          </a:prstGeom>
          <a:solidFill>
            <a:schemeClr val="tx2"/>
          </a:solidFill>
        </p:spPr>
        <p:txBody>
          <a:bodyPr wrap="square" rtlCol="0">
            <a:spAutoFit/>
          </a:bodyPr>
          <a:lstStyle/>
          <a:p>
            <a:r>
              <a:rPr lang="en-GB" dirty="0">
                <a:solidFill>
                  <a:schemeClr val="bg1"/>
                </a:solidFill>
              </a:rPr>
              <a:t>SEP 2023</a:t>
            </a:r>
          </a:p>
        </p:txBody>
      </p:sp>
      <p:sp>
        <p:nvSpPr>
          <p:cNvPr id="45" name="TextBox 44">
            <a:extLst>
              <a:ext uri="{FF2B5EF4-FFF2-40B4-BE49-F238E27FC236}">
                <a16:creationId xmlns:a16="http://schemas.microsoft.com/office/drawing/2014/main" id="{A7EE3F35-5596-C529-3C6C-067286A51728}"/>
              </a:ext>
            </a:extLst>
          </p:cNvPr>
          <p:cNvSpPr txBox="1"/>
          <p:nvPr/>
        </p:nvSpPr>
        <p:spPr>
          <a:xfrm>
            <a:off x="1404720" y="204709"/>
            <a:ext cx="8911887" cy="830997"/>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We have started with three discipline-led workflows which include activities needed to develop the final VDR prototype</a:t>
            </a:r>
          </a:p>
        </p:txBody>
      </p:sp>
      <p:pic>
        <p:nvPicPr>
          <p:cNvPr id="2" name="Graphic 1" descr="Connections with solid fill">
            <a:extLst>
              <a:ext uri="{FF2B5EF4-FFF2-40B4-BE49-F238E27FC236}">
                <a16:creationId xmlns:a16="http://schemas.microsoft.com/office/drawing/2014/main" id="{ED66256D-5AB9-CD6B-2B9B-36D4F2630F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427" y="3845483"/>
            <a:ext cx="900187" cy="900186"/>
          </a:xfrm>
          <a:prstGeom prst="rect">
            <a:avLst/>
          </a:prstGeom>
        </p:spPr>
      </p:pic>
      <p:pic>
        <p:nvPicPr>
          <p:cNvPr id="5" name="Graphic 4" descr="Cloud Computing with solid fill">
            <a:extLst>
              <a:ext uri="{FF2B5EF4-FFF2-40B4-BE49-F238E27FC236}">
                <a16:creationId xmlns:a16="http://schemas.microsoft.com/office/drawing/2014/main" id="{EC5B2F9D-A582-9264-77CB-7B386BFC2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818" y="2836210"/>
            <a:ext cx="883533" cy="883531"/>
          </a:xfrm>
          <a:prstGeom prst="rect">
            <a:avLst/>
          </a:prstGeom>
        </p:spPr>
      </p:pic>
      <p:pic>
        <p:nvPicPr>
          <p:cNvPr id="7" name="Graphic 6" descr="Road with solid fill">
            <a:extLst>
              <a:ext uri="{FF2B5EF4-FFF2-40B4-BE49-F238E27FC236}">
                <a16:creationId xmlns:a16="http://schemas.microsoft.com/office/drawing/2014/main" id="{DE1BB752-EE2C-2363-1B95-3EF202030C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75" y="1866335"/>
            <a:ext cx="814966" cy="814965"/>
          </a:xfrm>
          <a:prstGeom prst="rect">
            <a:avLst/>
          </a:prstGeom>
        </p:spPr>
      </p:pic>
    </p:spTree>
    <p:extLst>
      <p:ext uri="{BB962C8B-B14F-4D97-AF65-F5344CB8AC3E}">
        <p14:creationId xmlns:p14="http://schemas.microsoft.com/office/powerpoint/2010/main" val="369624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16" grpId="0"/>
      <p:bldP spid="19" grpId="0" animBg="1"/>
      <p:bldP spid="20" grpId="0"/>
      <p:bldP spid="21" grpId="0" animBg="1"/>
      <p:bldP spid="25" grpId="0" animBg="1"/>
      <p:bldP spid="26" grpId="0"/>
      <p:bldP spid="27" grpId="0" animBg="1"/>
      <p:bldP spid="28" grpId="0"/>
      <p:bldP spid="31" grpId="0" animBg="1"/>
      <p:bldP spid="32" grpId="0"/>
      <p:bldP spid="36" grpId="0" animBg="1"/>
      <p:bldP spid="37" grpId="0"/>
      <p:bldP spid="38" grpId="0" animBg="1"/>
      <p:bldP spid="39" grpId="0"/>
      <p:bldP spid="40" grpId="0" animBg="1"/>
      <p:bldP spid="41" grpId="0"/>
      <p:bldP spid="42" grpId="0" animBg="1"/>
      <p:bldP spid="43" grpId="0"/>
      <p:bldP spid="50" grpId="0" animBg="1"/>
      <p:bldP spid="51" grpId="0"/>
      <p:bldP spid="55" grpId="0" animBg="1"/>
      <p:bldP spid="56"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a:extLst>
              <a:ext uri="{FF2B5EF4-FFF2-40B4-BE49-F238E27FC236}">
                <a16:creationId xmlns:a16="http://schemas.microsoft.com/office/drawing/2014/main" id="{827D165A-8797-0ED2-CF7F-50A67CD4818B}"/>
              </a:ext>
            </a:extLst>
          </p:cNvPr>
          <p:cNvCxnSpPr>
            <a:cxnSpLocks/>
            <a:stCxn id="55" idx="2"/>
          </p:cNvCxnSpPr>
          <p:nvPr/>
        </p:nvCxnSpPr>
        <p:spPr>
          <a:xfrm flipH="1">
            <a:off x="2109354" y="3402608"/>
            <a:ext cx="853206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ED158B-8AE7-570C-8BBC-DB27269793A0}"/>
              </a:ext>
            </a:extLst>
          </p:cNvPr>
          <p:cNvSpPr txBox="1"/>
          <p:nvPr/>
        </p:nvSpPr>
        <p:spPr>
          <a:xfrm>
            <a:off x="9315072" y="6104209"/>
            <a:ext cx="2733441" cy="600164"/>
          </a:xfrm>
          <a:prstGeom prst="rect">
            <a:avLst/>
          </a:prstGeom>
          <a:noFill/>
        </p:spPr>
        <p:txBody>
          <a:bodyPr wrap="none" rtlCol="0">
            <a:spAutoFit/>
          </a:bodyPr>
          <a:lstStyle/>
          <a:p>
            <a:r>
              <a:rPr lang="en-GB" sz="1100" dirty="0"/>
              <a:t>VDR = Virtual Decision Room</a:t>
            </a:r>
          </a:p>
          <a:p>
            <a:r>
              <a:rPr lang="en-GB" sz="1100" dirty="0"/>
              <a:t>API = Application Programming Interface</a:t>
            </a:r>
          </a:p>
          <a:p>
            <a:r>
              <a:rPr lang="en-GB" sz="1100" dirty="0"/>
              <a:t>CLD = cause and loop diagram</a:t>
            </a:r>
          </a:p>
        </p:txBody>
      </p:sp>
      <p:sp>
        <p:nvSpPr>
          <p:cNvPr id="3" name="Oval 2">
            <a:extLst>
              <a:ext uri="{FF2B5EF4-FFF2-40B4-BE49-F238E27FC236}">
                <a16:creationId xmlns:a16="http://schemas.microsoft.com/office/drawing/2014/main" id="{0C112E86-607A-776E-2A76-83C9DA570D6B}"/>
              </a:ext>
            </a:extLst>
          </p:cNvPr>
          <p:cNvSpPr/>
          <p:nvPr/>
        </p:nvSpPr>
        <p:spPr>
          <a:xfrm>
            <a:off x="1974272"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E868A7A-C672-82DD-DF5F-65C3FCB0D29A}"/>
              </a:ext>
            </a:extLst>
          </p:cNvPr>
          <p:cNvSpPr txBox="1"/>
          <p:nvPr/>
        </p:nvSpPr>
        <p:spPr>
          <a:xfrm>
            <a:off x="1457701" y="1855145"/>
            <a:ext cx="1303306" cy="307777"/>
          </a:xfrm>
          <a:prstGeom prst="rect">
            <a:avLst/>
          </a:prstGeom>
          <a:noFill/>
        </p:spPr>
        <p:txBody>
          <a:bodyPr wrap="none" rtlCol="0">
            <a:spAutoFit/>
          </a:bodyPr>
          <a:lstStyle/>
          <a:p>
            <a:r>
              <a:rPr lang="en-GB" sz="1400" dirty="0"/>
              <a:t>WSIMOD setup</a:t>
            </a:r>
          </a:p>
        </p:txBody>
      </p:sp>
      <p:sp>
        <p:nvSpPr>
          <p:cNvPr id="6" name="Oval 5">
            <a:extLst>
              <a:ext uri="{FF2B5EF4-FFF2-40B4-BE49-F238E27FC236}">
                <a16:creationId xmlns:a16="http://schemas.microsoft.com/office/drawing/2014/main" id="{65E74408-9CF9-324E-A7CC-F795B1B65D93}"/>
              </a:ext>
            </a:extLst>
          </p:cNvPr>
          <p:cNvSpPr/>
          <p:nvPr/>
        </p:nvSpPr>
        <p:spPr>
          <a:xfrm>
            <a:off x="402997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0E3480-D10D-EE40-4F22-B4AD109867E0}"/>
              </a:ext>
            </a:extLst>
          </p:cNvPr>
          <p:cNvSpPr txBox="1"/>
          <p:nvPr/>
        </p:nvSpPr>
        <p:spPr>
          <a:xfrm>
            <a:off x="3446494" y="1816558"/>
            <a:ext cx="1437125" cy="307777"/>
          </a:xfrm>
          <a:prstGeom prst="rect">
            <a:avLst/>
          </a:prstGeom>
          <a:noFill/>
        </p:spPr>
        <p:txBody>
          <a:bodyPr wrap="none" rtlCol="0">
            <a:spAutoFit/>
          </a:bodyPr>
          <a:lstStyle/>
          <a:p>
            <a:r>
              <a:rPr lang="en-GB" sz="1400" dirty="0"/>
              <a:t>API development</a:t>
            </a:r>
          </a:p>
        </p:txBody>
      </p:sp>
      <p:sp>
        <p:nvSpPr>
          <p:cNvPr id="19" name="Oval 18">
            <a:extLst>
              <a:ext uri="{FF2B5EF4-FFF2-40B4-BE49-F238E27FC236}">
                <a16:creationId xmlns:a16="http://schemas.microsoft.com/office/drawing/2014/main" id="{D028D188-2A8A-380E-5BB2-2E6BA4842EE2}"/>
              </a:ext>
            </a:extLst>
          </p:cNvPr>
          <p:cNvSpPr/>
          <p:nvPr/>
        </p:nvSpPr>
        <p:spPr>
          <a:xfrm>
            <a:off x="766441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A67E2C97-71F6-CCA2-CDB0-DB13E3504F43}"/>
              </a:ext>
            </a:extLst>
          </p:cNvPr>
          <p:cNvSpPr txBox="1"/>
          <p:nvPr/>
        </p:nvSpPr>
        <p:spPr>
          <a:xfrm>
            <a:off x="7147843" y="1831540"/>
            <a:ext cx="1334724" cy="307777"/>
          </a:xfrm>
          <a:prstGeom prst="rect">
            <a:avLst/>
          </a:prstGeom>
          <a:noFill/>
        </p:spPr>
        <p:txBody>
          <a:bodyPr wrap="none" rtlCol="0">
            <a:spAutoFit/>
          </a:bodyPr>
          <a:lstStyle/>
          <a:p>
            <a:r>
              <a:rPr lang="en-GB" sz="1400" dirty="0"/>
              <a:t>WSIMOD + VDR</a:t>
            </a:r>
          </a:p>
        </p:txBody>
      </p:sp>
      <p:sp>
        <p:nvSpPr>
          <p:cNvPr id="21" name="Oval 20">
            <a:extLst>
              <a:ext uri="{FF2B5EF4-FFF2-40B4-BE49-F238E27FC236}">
                <a16:creationId xmlns:a16="http://schemas.microsoft.com/office/drawing/2014/main" id="{B7E8E853-222B-8CD0-3CF1-98F527DBB879}"/>
              </a:ext>
            </a:extLst>
          </p:cNvPr>
          <p:cNvSpPr/>
          <p:nvPr/>
        </p:nvSpPr>
        <p:spPr>
          <a:xfrm>
            <a:off x="2537796"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52C26EFA-258C-3D19-B38B-070B3994E60C}"/>
              </a:ext>
            </a:extLst>
          </p:cNvPr>
          <p:cNvSpPr/>
          <p:nvPr/>
        </p:nvSpPr>
        <p:spPr>
          <a:xfrm>
            <a:off x="483569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64825D3F-2D15-8E63-F529-4D733A5BE925}"/>
              </a:ext>
            </a:extLst>
          </p:cNvPr>
          <p:cNvSpPr txBox="1"/>
          <p:nvPr/>
        </p:nvSpPr>
        <p:spPr>
          <a:xfrm>
            <a:off x="5044166" y="2788875"/>
            <a:ext cx="937308" cy="523220"/>
          </a:xfrm>
          <a:prstGeom prst="rect">
            <a:avLst/>
          </a:prstGeom>
          <a:noFill/>
        </p:spPr>
        <p:txBody>
          <a:bodyPr wrap="none" rtlCol="0">
            <a:spAutoFit/>
          </a:bodyPr>
          <a:lstStyle/>
          <a:p>
            <a:r>
              <a:rPr lang="en-GB" sz="1400" dirty="0"/>
              <a:t>VDR </a:t>
            </a:r>
          </a:p>
          <a:p>
            <a:r>
              <a:rPr lang="en-GB" sz="1400" dirty="0"/>
              <a:t>workflows</a:t>
            </a:r>
          </a:p>
        </p:txBody>
      </p:sp>
      <p:sp>
        <p:nvSpPr>
          <p:cNvPr id="27" name="Oval 26">
            <a:extLst>
              <a:ext uri="{FF2B5EF4-FFF2-40B4-BE49-F238E27FC236}">
                <a16:creationId xmlns:a16="http://schemas.microsoft.com/office/drawing/2014/main" id="{2BBB7576-D7AF-5385-E428-A81458FDF943}"/>
              </a:ext>
            </a:extLst>
          </p:cNvPr>
          <p:cNvSpPr/>
          <p:nvPr/>
        </p:nvSpPr>
        <p:spPr>
          <a:xfrm>
            <a:off x="8267929"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3806AEF4-9467-173B-6197-5B1E983D873D}"/>
              </a:ext>
            </a:extLst>
          </p:cNvPr>
          <p:cNvSpPr txBox="1"/>
          <p:nvPr/>
        </p:nvSpPr>
        <p:spPr>
          <a:xfrm>
            <a:off x="8507434" y="2812918"/>
            <a:ext cx="914225" cy="523220"/>
          </a:xfrm>
          <a:prstGeom prst="rect">
            <a:avLst/>
          </a:prstGeom>
          <a:noFill/>
        </p:spPr>
        <p:txBody>
          <a:bodyPr wrap="none" rtlCol="0">
            <a:spAutoFit/>
          </a:bodyPr>
          <a:lstStyle/>
          <a:p>
            <a:r>
              <a:rPr lang="en-GB" sz="1400" dirty="0"/>
              <a:t>VDR </a:t>
            </a:r>
          </a:p>
          <a:p>
            <a:r>
              <a:rPr lang="en-GB" sz="1400" dirty="0"/>
              <a:t>prototype</a:t>
            </a:r>
          </a:p>
        </p:txBody>
      </p:sp>
      <p:sp>
        <p:nvSpPr>
          <p:cNvPr id="31" name="Oval 30">
            <a:extLst>
              <a:ext uri="{FF2B5EF4-FFF2-40B4-BE49-F238E27FC236}">
                <a16:creationId xmlns:a16="http://schemas.microsoft.com/office/drawing/2014/main" id="{7F2748FB-F593-5AAB-73FC-3D7F7517D9F2}"/>
              </a:ext>
            </a:extLst>
          </p:cNvPr>
          <p:cNvSpPr/>
          <p:nvPr/>
        </p:nvSpPr>
        <p:spPr>
          <a:xfrm>
            <a:off x="9565405"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B7336673-B09C-CD7E-9B41-0A1B27C172E3}"/>
              </a:ext>
            </a:extLst>
          </p:cNvPr>
          <p:cNvSpPr txBox="1"/>
          <p:nvPr/>
        </p:nvSpPr>
        <p:spPr>
          <a:xfrm>
            <a:off x="9900427" y="2867634"/>
            <a:ext cx="684098" cy="523220"/>
          </a:xfrm>
          <a:prstGeom prst="rect">
            <a:avLst/>
          </a:prstGeom>
          <a:noFill/>
        </p:spPr>
        <p:txBody>
          <a:bodyPr wrap="none" rtlCol="0">
            <a:spAutoFit/>
          </a:bodyPr>
          <a:lstStyle/>
          <a:p>
            <a:r>
              <a:rPr lang="en-GB" sz="1400" dirty="0"/>
              <a:t>VDR </a:t>
            </a:r>
          </a:p>
          <a:p>
            <a:r>
              <a:rPr lang="en-GB" sz="1400" dirty="0"/>
              <a:t>testing</a:t>
            </a:r>
          </a:p>
        </p:txBody>
      </p:sp>
      <p:sp>
        <p:nvSpPr>
          <p:cNvPr id="36" name="Oval 35">
            <a:extLst>
              <a:ext uri="{FF2B5EF4-FFF2-40B4-BE49-F238E27FC236}">
                <a16:creationId xmlns:a16="http://schemas.microsoft.com/office/drawing/2014/main" id="{3E9858E4-39BB-9A09-BCB6-301693775754}"/>
              </a:ext>
            </a:extLst>
          </p:cNvPr>
          <p:cNvSpPr/>
          <p:nvPr/>
        </p:nvSpPr>
        <p:spPr>
          <a:xfrm>
            <a:off x="320726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619D9F7-8C45-3DF7-8697-0D5918B050C6}"/>
              </a:ext>
            </a:extLst>
          </p:cNvPr>
          <p:cNvSpPr txBox="1"/>
          <p:nvPr/>
        </p:nvSpPr>
        <p:spPr>
          <a:xfrm>
            <a:off x="3405288" y="3872177"/>
            <a:ext cx="1048044" cy="523220"/>
          </a:xfrm>
          <a:prstGeom prst="rect">
            <a:avLst/>
          </a:prstGeom>
          <a:noFill/>
        </p:spPr>
        <p:txBody>
          <a:bodyPr wrap="none" rtlCol="0">
            <a:spAutoFit/>
          </a:bodyPr>
          <a:lstStyle/>
          <a:p>
            <a:r>
              <a:rPr lang="en-GB" sz="1400" dirty="0"/>
              <a:t>problem </a:t>
            </a:r>
          </a:p>
          <a:p>
            <a:r>
              <a:rPr lang="en-GB" sz="1400" dirty="0"/>
              <a:t>formulation</a:t>
            </a:r>
          </a:p>
        </p:txBody>
      </p:sp>
      <p:sp>
        <p:nvSpPr>
          <p:cNvPr id="38" name="Oval 37">
            <a:extLst>
              <a:ext uri="{FF2B5EF4-FFF2-40B4-BE49-F238E27FC236}">
                <a16:creationId xmlns:a16="http://schemas.microsoft.com/office/drawing/2014/main" id="{CF49EB48-A4D3-D6C9-A73C-8513ACC99417}"/>
              </a:ext>
            </a:extLst>
          </p:cNvPr>
          <p:cNvSpPr/>
          <p:nvPr/>
        </p:nvSpPr>
        <p:spPr>
          <a:xfrm>
            <a:off x="563863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1AFDFAC8-9CF2-7C2A-E1CF-299D047473D1}"/>
              </a:ext>
            </a:extLst>
          </p:cNvPr>
          <p:cNvSpPr txBox="1"/>
          <p:nvPr/>
        </p:nvSpPr>
        <p:spPr>
          <a:xfrm>
            <a:off x="5122065" y="3839647"/>
            <a:ext cx="1477199" cy="307777"/>
          </a:xfrm>
          <a:prstGeom prst="rect">
            <a:avLst/>
          </a:prstGeom>
          <a:noFill/>
        </p:spPr>
        <p:txBody>
          <a:bodyPr wrap="none" rtlCol="0">
            <a:spAutoFit/>
          </a:bodyPr>
          <a:lstStyle/>
          <a:p>
            <a:r>
              <a:rPr lang="en-GB" sz="1400" dirty="0"/>
              <a:t>CLD development</a:t>
            </a:r>
          </a:p>
        </p:txBody>
      </p:sp>
      <p:sp>
        <p:nvSpPr>
          <p:cNvPr id="40" name="Oval 39">
            <a:extLst>
              <a:ext uri="{FF2B5EF4-FFF2-40B4-BE49-F238E27FC236}">
                <a16:creationId xmlns:a16="http://schemas.microsoft.com/office/drawing/2014/main" id="{BE08ED2B-A3D9-BEFE-90FF-0C682EE43903}"/>
              </a:ext>
            </a:extLst>
          </p:cNvPr>
          <p:cNvSpPr/>
          <p:nvPr/>
        </p:nvSpPr>
        <p:spPr>
          <a:xfrm>
            <a:off x="7628909"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4143F6F-56B3-50E6-7962-B30CDA50C4BD}"/>
              </a:ext>
            </a:extLst>
          </p:cNvPr>
          <p:cNvSpPr txBox="1"/>
          <p:nvPr/>
        </p:nvSpPr>
        <p:spPr>
          <a:xfrm>
            <a:off x="7306893" y="4471426"/>
            <a:ext cx="947695" cy="307777"/>
          </a:xfrm>
          <a:prstGeom prst="rect">
            <a:avLst/>
          </a:prstGeom>
          <a:noFill/>
        </p:spPr>
        <p:txBody>
          <a:bodyPr wrap="none" rtlCol="0">
            <a:spAutoFit/>
          </a:bodyPr>
          <a:lstStyle/>
          <a:p>
            <a:r>
              <a:rPr lang="en-GB" sz="1400" dirty="0"/>
              <a:t>CLD + VDR</a:t>
            </a:r>
          </a:p>
        </p:txBody>
      </p:sp>
      <p:sp>
        <p:nvSpPr>
          <p:cNvPr id="42" name="Oval 41">
            <a:extLst>
              <a:ext uri="{FF2B5EF4-FFF2-40B4-BE49-F238E27FC236}">
                <a16:creationId xmlns:a16="http://schemas.microsoft.com/office/drawing/2014/main" id="{080E95BC-2D4B-D37D-0A2F-2244D6EF0897}"/>
              </a:ext>
            </a:extLst>
          </p:cNvPr>
          <p:cNvSpPr/>
          <p:nvPr/>
        </p:nvSpPr>
        <p:spPr>
          <a:xfrm>
            <a:off x="10024297"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E9B8B842-5039-4CEB-E2D7-8A3847443BC9}"/>
              </a:ext>
            </a:extLst>
          </p:cNvPr>
          <p:cNvSpPr txBox="1"/>
          <p:nvPr/>
        </p:nvSpPr>
        <p:spPr>
          <a:xfrm>
            <a:off x="9966627" y="4491799"/>
            <a:ext cx="543739" cy="523220"/>
          </a:xfrm>
          <a:prstGeom prst="rect">
            <a:avLst/>
          </a:prstGeom>
          <a:noFill/>
        </p:spPr>
        <p:txBody>
          <a:bodyPr wrap="none" rtlCol="0">
            <a:spAutoFit/>
          </a:bodyPr>
          <a:lstStyle/>
          <a:p>
            <a:r>
              <a:rPr lang="en-GB" sz="1400" dirty="0"/>
              <a:t>final </a:t>
            </a:r>
          </a:p>
          <a:p>
            <a:r>
              <a:rPr lang="en-GB" sz="1400" dirty="0"/>
              <a:t>CLD</a:t>
            </a:r>
          </a:p>
        </p:txBody>
      </p:sp>
      <p:sp>
        <p:nvSpPr>
          <p:cNvPr id="50" name="Oval 49">
            <a:extLst>
              <a:ext uri="{FF2B5EF4-FFF2-40B4-BE49-F238E27FC236}">
                <a16:creationId xmlns:a16="http://schemas.microsoft.com/office/drawing/2014/main" id="{5299457A-9675-B01F-0E29-1A96201E56EF}"/>
              </a:ext>
            </a:extLst>
          </p:cNvPr>
          <p:cNvSpPr/>
          <p:nvPr/>
        </p:nvSpPr>
        <p:spPr>
          <a:xfrm>
            <a:off x="10024297"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1E06D2D3-36E4-DA54-3937-3EDDE3B2D55F}"/>
              </a:ext>
            </a:extLst>
          </p:cNvPr>
          <p:cNvSpPr txBox="1"/>
          <p:nvPr/>
        </p:nvSpPr>
        <p:spPr>
          <a:xfrm>
            <a:off x="9532893" y="1837428"/>
            <a:ext cx="1252972" cy="307777"/>
          </a:xfrm>
          <a:prstGeom prst="rect">
            <a:avLst/>
          </a:prstGeom>
          <a:noFill/>
        </p:spPr>
        <p:txBody>
          <a:bodyPr wrap="none" rtlCol="0">
            <a:spAutoFit/>
          </a:bodyPr>
          <a:lstStyle/>
          <a:p>
            <a:r>
              <a:rPr lang="en-GB" sz="1400" dirty="0"/>
              <a:t>final WSIMOD </a:t>
            </a:r>
          </a:p>
        </p:txBody>
      </p:sp>
      <p:sp>
        <p:nvSpPr>
          <p:cNvPr id="55" name="Oval 54">
            <a:extLst>
              <a:ext uri="{FF2B5EF4-FFF2-40B4-BE49-F238E27FC236}">
                <a16:creationId xmlns:a16="http://schemas.microsoft.com/office/drawing/2014/main" id="{4A798A23-0D56-34D5-F460-93E606A27EED}"/>
              </a:ext>
            </a:extLst>
          </p:cNvPr>
          <p:cNvSpPr/>
          <p:nvPr/>
        </p:nvSpPr>
        <p:spPr>
          <a:xfrm>
            <a:off x="1064142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4757C3F-E736-7747-6F01-A7125002E553}"/>
              </a:ext>
            </a:extLst>
          </p:cNvPr>
          <p:cNvSpPr txBox="1"/>
          <p:nvPr/>
        </p:nvSpPr>
        <p:spPr>
          <a:xfrm>
            <a:off x="10901873" y="3227042"/>
            <a:ext cx="894797" cy="307777"/>
          </a:xfrm>
          <a:prstGeom prst="rect">
            <a:avLst/>
          </a:prstGeom>
          <a:noFill/>
        </p:spPr>
        <p:txBody>
          <a:bodyPr wrap="none" rtlCol="0">
            <a:spAutoFit/>
          </a:bodyPr>
          <a:lstStyle/>
          <a:p>
            <a:r>
              <a:rPr lang="en-GB" sz="1400" dirty="0"/>
              <a:t>final VDR </a:t>
            </a:r>
          </a:p>
        </p:txBody>
      </p:sp>
      <p:sp>
        <p:nvSpPr>
          <p:cNvPr id="22" name="TextBox 21">
            <a:extLst>
              <a:ext uri="{FF2B5EF4-FFF2-40B4-BE49-F238E27FC236}">
                <a16:creationId xmlns:a16="http://schemas.microsoft.com/office/drawing/2014/main" id="{7DABF593-FE5D-23A5-57DC-358375E6DBD7}"/>
              </a:ext>
            </a:extLst>
          </p:cNvPr>
          <p:cNvSpPr txBox="1"/>
          <p:nvPr/>
        </p:nvSpPr>
        <p:spPr>
          <a:xfrm>
            <a:off x="2568854" y="2754756"/>
            <a:ext cx="779381" cy="523220"/>
          </a:xfrm>
          <a:prstGeom prst="rect">
            <a:avLst/>
          </a:prstGeom>
          <a:noFill/>
        </p:spPr>
        <p:txBody>
          <a:bodyPr wrap="none" rtlCol="0">
            <a:spAutoFit/>
          </a:bodyPr>
          <a:lstStyle/>
          <a:p>
            <a:r>
              <a:rPr lang="en-GB" sz="1400" dirty="0"/>
              <a:t>spatial</a:t>
            </a:r>
          </a:p>
          <a:p>
            <a:r>
              <a:rPr lang="en-GB" sz="1400" dirty="0"/>
              <a:t> domain</a:t>
            </a:r>
          </a:p>
        </p:txBody>
      </p:sp>
      <p:cxnSp>
        <p:nvCxnSpPr>
          <p:cNvPr id="11" name="Straight Connector 10">
            <a:extLst>
              <a:ext uri="{FF2B5EF4-FFF2-40B4-BE49-F238E27FC236}">
                <a16:creationId xmlns:a16="http://schemas.microsoft.com/office/drawing/2014/main" id="{2F68C4F4-3D57-DC32-CBD9-5A4311A99295}"/>
              </a:ext>
            </a:extLst>
          </p:cNvPr>
          <p:cNvCxnSpPr>
            <a:cxnSpLocks/>
            <a:endCxn id="50" idx="2"/>
          </p:cNvCxnSpPr>
          <p:nvPr/>
        </p:nvCxnSpPr>
        <p:spPr>
          <a:xfrm>
            <a:off x="2210419" y="2353209"/>
            <a:ext cx="781387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1FAC73B-0A34-5172-1849-E1DCE5216DC7}"/>
              </a:ext>
            </a:extLst>
          </p:cNvPr>
          <p:cNvCxnSpPr>
            <a:cxnSpLocks/>
            <a:stCxn id="42" idx="2"/>
          </p:cNvCxnSpPr>
          <p:nvPr/>
        </p:nvCxnSpPr>
        <p:spPr>
          <a:xfrm flipH="1">
            <a:off x="2109354" y="4361967"/>
            <a:ext cx="7914943"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C43004-2FD9-0223-75F4-6968E34CB9AD}"/>
              </a:ext>
            </a:extLst>
          </p:cNvPr>
          <p:cNvSpPr txBox="1"/>
          <p:nvPr/>
        </p:nvSpPr>
        <p:spPr>
          <a:xfrm>
            <a:off x="1538851" y="1436657"/>
            <a:ext cx="1229346" cy="369332"/>
          </a:xfrm>
          <a:prstGeom prst="rect">
            <a:avLst/>
          </a:prstGeom>
          <a:solidFill>
            <a:schemeClr val="tx2"/>
          </a:solidFill>
        </p:spPr>
        <p:txBody>
          <a:bodyPr wrap="square" rtlCol="0">
            <a:spAutoFit/>
          </a:bodyPr>
          <a:lstStyle/>
          <a:p>
            <a:r>
              <a:rPr lang="en-GB" dirty="0">
                <a:solidFill>
                  <a:schemeClr val="bg1"/>
                </a:solidFill>
              </a:rPr>
              <a:t>SEP 2021</a:t>
            </a:r>
          </a:p>
        </p:txBody>
      </p:sp>
      <p:sp>
        <p:nvSpPr>
          <p:cNvPr id="29" name="TextBox 28">
            <a:extLst>
              <a:ext uri="{FF2B5EF4-FFF2-40B4-BE49-F238E27FC236}">
                <a16:creationId xmlns:a16="http://schemas.microsoft.com/office/drawing/2014/main" id="{CB006ADF-4FC1-F5D3-3A4C-629A8DD51988}"/>
              </a:ext>
            </a:extLst>
          </p:cNvPr>
          <p:cNvSpPr txBox="1"/>
          <p:nvPr/>
        </p:nvSpPr>
        <p:spPr>
          <a:xfrm>
            <a:off x="10681793" y="2751213"/>
            <a:ext cx="1252972" cy="369332"/>
          </a:xfrm>
          <a:prstGeom prst="rect">
            <a:avLst/>
          </a:prstGeom>
          <a:solidFill>
            <a:schemeClr val="tx2"/>
          </a:solidFill>
        </p:spPr>
        <p:txBody>
          <a:bodyPr wrap="square" rtlCol="0">
            <a:spAutoFit/>
          </a:bodyPr>
          <a:lstStyle/>
          <a:p>
            <a:r>
              <a:rPr lang="en-GB" dirty="0">
                <a:solidFill>
                  <a:schemeClr val="bg1"/>
                </a:solidFill>
              </a:rPr>
              <a:t>SEP 2023</a:t>
            </a:r>
          </a:p>
        </p:txBody>
      </p:sp>
      <p:pic>
        <p:nvPicPr>
          <p:cNvPr id="2" name="Graphic 1" descr="Connections with solid fill">
            <a:extLst>
              <a:ext uri="{FF2B5EF4-FFF2-40B4-BE49-F238E27FC236}">
                <a16:creationId xmlns:a16="http://schemas.microsoft.com/office/drawing/2014/main" id="{ED66256D-5AB9-CD6B-2B9B-36D4F2630F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427" y="3845483"/>
            <a:ext cx="900187" cy="900186"/>
          </a:xfrm>
          <a:prstGeom prst="rect">
            <a:avLst/>
          </a:prstGeom>
        </p:spPr>
      </p:pic>
      <p:pic>
        <p:nvPicPr>
          <p:cNvPr id="5" name="Graphic 4" descr="Cloud Computing with solid fill">
            <a:extLst>
              <a:ext uri="{FF2B5EF4-FFF2-40B4-BE49-F238E27FC236}">
                <a16:creationId xmlns:a16="http://schemas.microsoft.com/office/drawing/2014/main" id="{EC5B2F9D-A582-9264-77CB-7B386BFC2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818" y="2836210"/>
            <a:ext cx="883533" cy="883531"/>
          </a:xfrm>
          <a:prstGeom prst="rect">
            <a:avLst/>
          </a:prstGeom>
        </p:spPr>
      </p:pic>
      <p:pic>
        <p:nvPicPr>
          <p:cNvPr id="7" name="Graphic 6" descr="Road with solid fill">
            <a:extLst>
              <a:ext uri="{FF2B5EF4-FFF2-40B4-BE49-F238E27FC236}">
                <a16:creationId xmlns:a16="http://schemas.microsoft.com/office/drawing/2014/main" id="{DE1BB752-EE2C-2363-1B95-3EF202030C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75" y="1866335"/>
            <a:ext cx="814966" cy="814965"/>
          </a:xfrm>
          <a:prstGeom prst="rect">
            <a:avLst/>
          </a:prstGeom>
        </p:spPr>
      </p:pic>
      <p:sp>
        <p:nvSpPr>
          <p:cNvPr id="10" name="TextBox 9">
            <a:extLst>
              <a:ext uri="{FF2B5EF4-FFF2-40B4-BE49-F238E27FC236}">
                <a16:creationId xmlns:a16="http://schemas.microsoft.com/office/drawing/2014/main" id="{FFB5FDFF-D16B-A419-3E8D-5CACDD3B6205}"/>
              </a:ext>
            </a:extLst>
          </p:cNvPr>
          <p:cNvSpPr txBox="1"/>
          <p:nvPr/>
        </p:nvSpPr>
        <p:spPr>
          <a:xfrm>
            <a:off x="863943" y="143266"/>
            <a:ext cx="9993442" cy="830997"/>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During the project, we realised that we need a separate engagement workflow that will link the project in a transdisciplinary way</a:t>
            </a:r>
          </a:p>
        </p:txBody>
      </p:sp>
      <p:sp>
        <p:nvSpPr>
          <p:cNvPr id="13" name="Oval 12">
            <a:extLst>
              <a:ext uri="{FF2B5EF4-FFF2-40B4-BE49-F238E27FC236}">
                <a16:creationId xmlns:a16="http://schemas.microsoft.com/office/drawing/2014/main" id="{59B91F52-6363-E4F4-26D7-5568D6409255}"/>
              </a:ext>
            </a:extLst>
          </p:cNvPr>
          <p:cNvSpPr/>
          <p:nvPr/>
        </p:nvSpPr>
        <p:spPr>
          <a:xfrm>
            <a:off x="2537796" y="5256927"/>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DC2B9A84-3A0F-062F-6C0F-116A191279D6}"/>
              </a:ext>
            </a:extLst>
          </p:cNvPr>
          <p:cNvSpPr/>
          <p:nvPr/>
        </p:nvSpPr>
        <p:spPr>
          <a:xfrm>
            <a:off x="4029974"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2D38C4E-9DFB-0643-BD10-0975AD583EA7}"/>
              </a:ext>
            </a:extLst>
          </p:cNvPr>
          <p:cNvSpPr txBox="1"/>
          <p:nvPr/>
        </p:nvSpPr>
        <p:spPr>
          <a:xfrm>
            <a:off x="3839470" y="5551082"/>
            <a:ext cx="1040670" cy="523220"/>
          </a:xfrm>
          <a:prstGeom prst="rect">
            <a:avLst/>
          </a:prstGeom>
          <a:noFill/>
        </p:spPr>
        <p:txBody>
          <a:bodyPr wrap="none" rtlCol="0">
            <a:spAutoFit/>
          </a:bodyPr>
          <a:lstStyle/>
          <a:p>
            <a:r>
              <a:rPr lang="en-GB" sz="1400" dirty="0"/>
              <a:t>VDR </a:t>
            </a:r>
          </a:p>
          <a:p>
            <a:r>
              <a:rPr lang="en-GB" sz="1400" dirty="0"/>
              <a:t>workshops</a:t>
            </a:r>
          </a:p>
        </p:txBody>
      </p:sp>
      <p:sp>
        <p:nvSpPr>
          <p:cNvPr id="23" name="Oval 22">
            <a:extLst>
              <a:ext uri="{FF2B5EF4-FFF2-40B4-BE49-F238E27FC236}">
                <a16:creationId xmlns:a16="http://schemas.microsoft.com/office/drawing/2014/main" id="{827ED0DD-DA12-AB1A-2AA4-A1EE9570DB31}"/>
              </a:ext>
            </a:extLst>
          </p:cNvPr>
          <p:cNvSpPr/>
          <p:nvPr/>
        </p:nvSpPr>
        <p:spPr>
          <a:xfrm>
            <a:off x="5328368"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33615F2-A258-88B0-1771-067EAACB4E37}"/>
              </a:ext>
            </a:extLst>
          </p:cNvPr>
          <p:cNvSpPr txBox="1"/>
          <p:nvPr/>
        </p:nvSpPr>
        <p:spPr>
          <a:xfrm>
            <a:off x="5129258" y="5524575"/>
            <a:ext cx="1040670" cy="523220"/>
          </a:xfrm>
          <a:prstGeom prst="rect">
            <a:avLst/>
          </a:prstGeom>
          <a:noFill/>
        </p:spPr>
        <p:txBody>
          <a:bodyPr wrap="none" rtlCol="0">
            <a:spAutoFit/>
          </a:bodyPr>
          <a:lstStyle/>
          <a:p>
            <a:r>
              <a:rPr lang="en-GB" sz="1400" dirty="0"/>
              <a:t>CLD </a:t>
            </a:r>
          </a:p>
          <a:p>
            <a:r>
              <a:rPr lang="en-GB" sz="1400" dirty="0"/>
              <a:t>workshops</a:t>
            </a:r>
          </a:p>
        </p:txBody>
      </p:sp>
      <p:sp>
        <p:nvSpPr>
          <p:cNvPr id="30" name="Oval 29">
            <a:extLst>
              <a:ext uri="{FF2B5EF4-FFF2-40B4-BE49-F238E27FC236}">
                <a16:creationId xmlns:a16="http://schemas.microsoft.com/office/drawing/2014/main" id="{E0C77F21-75A7-003F-8ED5-7A739B720D32}"/>
              </a:ext>
            </a:extLst>
          </p:cNvPr>
          <p:cNvSpPr/>
          <p:nvPr/>
        </p:nvSpPr>
        <p:spPr>
          <a:xfrm>
            <a:off x="8267929"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51AF2138-CDEE-F351-27EB-D22A8064A207}"/>
              </a:ext>
            </a:extLst>
          </p:cNvPr>
          <p:cNvSpPr txBox="1"/>
          <p:nvPr/>
        </p:nvSpPr>
        <p:spPr>
          <a:xfrm>
            <a:off x="8000128" y="5543270"/>
            <a:ext cx="910827" cy="523220"/>
          </a:xfrm>
          <a:prstGeom prst="rect">
            <a:avLst/>
          </a:prstGeom>
          <a:noFill/>
        </p:spPr>
        <p:txBody>
          <a:bodyPr wrap="none" rtlCol="0">
            <a:spAutoFit/>
          </a:bodyPr>
          <a:lstStyle/>
          <a:p>
            <a:r>
              <a:rPr lang="en-GB" sz="1400" dirty="0"/>
              <a:t>VDR </a:t>
            </a:r>
          </a:p>
          <a:p>
            <a:r>
              <a:rPr lang="en-GB" sz="1400" dirty="0"/>
              <a:t>feedback</a:t>
            </a:r>
          </a:p>
        </p:txBody>
      </p:sp>
      <p:sp>
        <p:nvSpPr>
          <p:cNvPr id="34" name="Oval 33">
            <a:extLst>
              <a:ext uri="{FF2B5EF4-FFF2-40B4-BE49-F238E27FC236}">
                <a16:creationId xmlns:a16="http://schemas.microsoft.com/office/drawing/2014/main" id="{8994BE1E-C626-E143-376D-FD245E6E462C}"/>
              </a:ext>
            </a:extLst>
          </p:cNvPr>
          <p:cNvSpPr/>
          <p:nvPr/>
        </p:nvSpPr>
        <p:spPr>
          <a:xfrm>
            <a:off x="9565405"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DCDF346C-4945-AC15-C3FD-E000A82751B9}"/>
              </a:ext>
            </a:extLst>
          </p:cNvPr>
          <p:cNvSpPr txBox="1"/>
          <p:nvPr/>
        </p:nvSpPr>
        <p:spPr>
          <a:xfrm>
            <a:off x="9305186" y="5540084"/>
            <a:ext cx="790601" cy="307777"/>
          </a:xfrm>
          <a:prstGeom prst="rect">
            <a:avLst/>
          </a:prstGeom>
          <a:noFill/>
        </p:spPr>
        <p:txBody>
          <a:bodyPr wrap="none" rtlCol="0">
            <a:spAutoFit/>
          </a:bodyPr>
          <a:lstStyle/>
          <a:p>
            <a:r>
              <a:rPr lang="en-GB" sz="1400" dirty="0"/>
              <a:t>VDR use</a:t>
            </a:r>
          </a:p>
        </p:txBody>
      </p:sp>
      <p:sp>
        <p:nvSpPr>
          <p:cNvPr id="44" name="Oval 43">
            <a:extLst>
              <a:ext uri="{FF2B5EF4-FFF2-40B4-BE49-F238E27FC236}">
                <a16:creationId xmlns:a16="http://schemas.microsoft.com/office/drawing/2014/main" id="{D200D42B-F709-C67E-E164-C6DAE18139EB}"/>
              </a:ext>
            </a:extLst>
          </p:cNvPr>
          <p:cNvSpPr/>
          <p:nvPr/>
        </p:nvSpPr>
        <p:spPr>
          <a:xfrm>
            <a:off x="11248464" y="5261001"/>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2577641D-55A4-8FA2-9BFF-535435BF918D}"/>
              </a:ext>
            </a:extLst>
          </p:cNvPr>
          <p:cNvSpPr txBox="1"/>
          <p:nvPr/>
        </p:nvSpPr>
        <p:spPr>
          <a:xfrm>
            <a:off x="10715489" y="5566749"/>
            <a:ext cx="1023998" cy="307777"/>
          </a:xfrm>
          <a:prstGeom prst="rect">
            <a:avLst/>
          </a:prstGeom>
          <a:noFill/>
        </p:spPr>
        <p:txBody>
          <a:bodyPr wrap="none" rtlCol="0">
            <a:spAutoFit/>
          </a:bodyPr>
          <a:lstStyle/>
          <a:p>
            <a:r>
              <a:rPr lang="en-GB" sz="1400" dirty="0"/>
              <a:t>SHOWCASE</a:t>
            </a:r>
          </a:p>
        </p:txBody>
      </p:sp>
      <p:cxnSp>
        <p:nvCxnSpPr>
          <p:cNvPr id="47" name="Straight Connector 46">
            <a:extLst>
              <a:ext uri="{FF2B5EF4-FFF2-40B4-BE49-F238E27FC236}">
                <a16:creationId xmlns:a16="http://schemas.microsoft.com/office/drawing/2014/main" id="{93B5CFB3-461C-9E50-42FE-B62EEEA776F2}"/>
              </a:ext>
            </a:extLst>
          </p:cNvPr>
          <p:cNvCxnSpPr>
            <a:cxnSpLocks/>
            <a:stCxn id="44" idx="2"/>
          </p:cNvCxnSpPr>
          <p:nvPr/>
        </p:nvCxnSpPr>
        <p:spPr>
          <a:xfrm flipH="1" flipV="1">
            <a:off x="2109354" y="5385173"/>
            <a:ext cx="9139110" cy="1091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981E57D-7A6B-4ABC-C2A5-B5511C4FA8F0}"/>
              </a:ext>
            </a:extLst>
          </p:cNvPr>
          <p:cNvSpPr txBox="1"/>
          <p:nvPr/>
        </p:nvSpPr>
        <p:spPr>
          <a:xfrm>
            <a:off x="2170179" y="5542182"/>
            <a:ext cx="972317" cy="523220"/>
          </a:xfrm>
          <a:prstGeom prst="rect">
            <a:avLst/>
          </a:prstGeom>
          <a:noFill/>
        </p:spPr>
        <p:txBody>
          <a:bodyPr wrap="none" rtlCol="0">
            <a:spAutoFit/>
          </a:bodyPr>
          <a:lstStyle/>
          <a:p>
            <a:pPr algn="ctr"/>
            <a:r>
              <a:rPr lang="en-GB" sz="1400" dirty="0"/>
              <a:t>scoping </a:t>
            </a:r>
          </a:p>
          <a:p>
            <a:pPr algn="ctr"/>
            <a:r>
              <a:rPr lang="en-GB" sz="1400" dirty="0"/>
              <a:t>workshops</a:t>
            </a:r>
          </a:p>
        </p:txBody>
      </p:sp>
      <p:pic>
        <p:nvPicPr>
          <p:cNvPr id="49" name="Graphic 48" descr="Social network with solid fill">
            <a:extLst>
              <a:ext uri="{FF2B5EF4-FFF2-40B4-BE49-F238E27FC236}">
                <a16:creationId xmlns:a16="http://schemas.microsoft.com/office/drawing/2014/main" id="{00A5E179-9318-C215-3637-928E4BC70B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6684" y="4847008"/>
            <a:ext cx="972317" cy="972316"/>
          </a:xfrm>
          <a:prstGeom prst="rect">
            <a:avLst/>
          </a:prstGeom>
        </p:spPr>
      </p:pic>
    </p:spTree>
    <p:extLst>
      <p:ext uri="{BB962C8B-B14F-4D97-AF65-F5344CB8AC3E}">
        <p14:creationId xmlns:p14="http://schemas.microsoft.com/office/powerpoint/2010/main" val="286345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p:bldP spid="23" grpId="0" animBg="1"/>
      <p:bldP spid="24" grpId="0"/>
      <p:bldP spid="30" grpId="0" animBg="1"/>
      <p:bldP spid="33" grpId="0"/>
      <p:bldP spid="34" grpId="0" animBg="1"/>
      <p:bldP spid="35" grpId="0"/>
      <p:bldP spid="44" grpId="0" animBg="1"/>
      <p:bldP spid="46"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ED158B-8AE7-570C-8BBC-DB27269793A0}"/>
              </a:ext>
            </a:extLst>
          </p:cNvPr>
          <p:cNvSpPr txBox="1"/>
          <p:nvPr/>
        </p:nvSpPr>
        <p:spPr>
          <a:xfrm>
            <a:off x="9315072" y="6104209"/>
            <a:ext cx="2733441" cy="600164"/>
          </a:xfrm>
          <a:prstGeom prst="rect">
            <a:avLst/>
          </a:prstGeom>
          <a:noFill/>
        </p:spPr>
        <p:txBody>
          <a:bodyPr wrap="none" rtlCol="0">
            <a:spAutoFit/>
          </a:bodyPr>
          <a:lstStyle/>
          <a:p>
            <a:r>
              <a:rPr lang="en-GB" sz="1100" dirty="0"/>
              <a:t>VDR = Virtual Decision Room</a:t>
            </a:r>
          </a:p>
          <a:p>
            <a:r>
              <a:rPr lang="en-GB" sz="1100" dirty="0"/>
              <a:t>API = Application Programming Interface</a:t>
            </a:r>
          </a:p>
          <a:p>
            <a:r>
              <a:rPr lang="en-GB" sz="1100" dirty="0"/>
              <a:t>CLD = cause and loop diagram</a:t>
            </a:r>
          </a:p>
        </p:txBody>
      </p:sp>
      <p:sp>
        <p:nvSpPr>
          <p:cNvPr id="10" name="TextBox 9">
            <a:extLst>
              <a:ext uri="{FF2B5EF4-FFF2-40B4-BE49-F238E27FC236}">
                <a16:creationId xmlns:a16="http://schemas.microsoft.com/office/drawing/2014/main" id="{FFB5FDFF-D16B-A419-3E8D-5CACDD3B6205}"/>
              </a:ext>
            </a:extLst>
          </p:cNvPr>
          <p:cNvSpPr txBox="1"/>
          <p:nvPr/>
        </p:nvSpPr>
        <p:spPr>
          <a:xfrm>
            <a:off x="863943" y="143266"/>
            <a:ext cx="9993442" cy="830997"/>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And we have integrated all processes into the VENTURA framework that you will hear about more from the team</a:t>
            </a:r>
          </a:p>
        </p:txBody>
      </p:sp>
      <p:grpSp>
        <p:nvGrpSpPr>
          <p:cNvPr id="8" name="Group 7">
            <a:extLst>
              <a:ext uri="{FF2B5EF4-FFF2-40B4-BE49-F238E27FC236}">
                <a16:creationId xmlns:a16="http://schemas.microsoft.com/office/drawing/2014/main" id="{426DDD45-9838-D152-7873-018F18D98729}"/>
              </a:ext>
            </a:extLst>
          </p:cNvPr>
          <p:cNvGrpSpPr/>
          <p:nvPr/>
        </p:nvGrpSpPr>
        <p:grpSpPr>
          <a:xfrm>
            <a:off x="678427" y="1816558"/>
            <a:ext cx="11118243" cy="4257744"/>
            <a:chOff x="678427" y="1816558"/>
            <a:chExt cx="11118243" cy="4257744"/>
          </a:xfrm>
        </p:grpSpPr>
        <p:cxnSp>
          <p:nvCxnSpPr>
            <p:cNvPr id="52" name="Straight Connector 51">
              <a:extLst>
                <a:ext uri="{FF2B5EF4-FFF2-40B4-BE49-F238E27FC236}">
                  <a16:creationId xmlns:a16="http://schemas.microsoft.com/office/drawing/2014/main" id="{827D165A-8797-0ED2-CF7F-50A67CD4818B}"/>
                </a:ext>
              </a:extLst>
            </p:cNvPr>
            <p:cNvCxnSpPr>
              <a:cxnSpLocks/>
              <a:stCxn id="55" idx="2"/>
            </p:cNvCxnSpPr>
            <p:nvPr/>
          </p:nvCxnSpPr>
          <p:spPr>
            <a:xfrm flipH="1">
              <a:off x="2109354" y="3402608"/>
              <a:ext cx="853206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0C112E86-607A-776E-2A76-83C9DA570D6B}"/>
                </a:ext>
              </a:extLst>
            </p:cNvPr>
            <p:cNvSpPr/>
            <p:nvPr/>
          </p:nvSpPr>
          <p:spPr>
            <a:xfrm>
              <a:off x="1974272"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E868A7A-C672-82DD-DF5F-65C3FCB0D29A}"/>
                </a:ext>
              </a:extLst>
            </p:cNvPr>
            <p:cNvSpPr txBox="1"/>
            <p:nvPr/>
          </p:nvSpPr>
          <p:spPr>
            <a:xfrm>
              <a:off x="1457701" y="1855145"/>
              <a:ext cx="1303306" cy="307777"/>
            </a:xfrm>
            <a:prstGeom prst="rect">
              <a:avLst/>
            </a:prstGeom>
            <a:noFill/>
          </p:spPr>
          <p:txBody>
            <a:bodyPr wrap="none" rtlCol="0">
              <a:spAutoFit/>
            </a:bodyPr>
            <a:lstStyle/>
            <a:p>
              <a:r>
                <a:rPr lang="en-GB" sz="1400" dirty="0"/>
                <a:t>WSIMOD setup</a:t>
              </a:r>
            </a:p>
          </p:txBody>
        </p:sp>
        <p:sp>
          <p:nvSpPr>
            <p:cNvPr id="6" name="Oval 5">
              <a:extLst>
                <a:ext uri="{FF2B5EF4-FFF2-40B4-BE49-F238E27FC236}">
                  <a16:creationId xmlns:a16="http://schemas.microsoft.com/office/drawing/2014/main" id="{65E74408-9CF9-324E-A7CC-F795B1B65D93}"/>
                </a:ext>
              </a:extLst>
            </p:cNvPr>
            <p:cNvSpPr/>
            <p:nvPr/>
          </p:nvSpPr>
          <p:spPr>
            <a:xfrm>
              <a:off x="402997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0E3480-D10D-EE40-4F22-B4AD109867E0}"/>
                </a:ext>
              </a:extLst>
            </p:cNvPr>
            <p:cNvSpPr txBox="1"/>
            <p:nvPr/>
          </p:nvSpPr>
          <p:spPr>
            <a:xfrm>
              <a:off x="3446494" y="1816558"/>
              <a:ext cx="1437125" cy="307777"/>
            </a:xfrm>
            <a:prstGeom prst="rect">
              <a:avLst/>
            </a:prstGeom>
            <a:noFill/>
          </p:spPr>
          <p:txBody>
            <a:bodyPr wrap="none" rtlCol="0">
              <a:spAutoFit/>
            </a:bodyPr>
            <a:lstStyle/>
            <a:p>
              <a:r>
                <a:rPr lang="en-GB" sz="1400" dirty="0"/>
                <a:t>API development</a:t>
              </a:r>
            </a:p>
          </p:txBody>
        </p:sp>
        <p:sp>
          <p:nvSpPr>
            <p:cNvPr id="19" name="Oval 18">
              <a:extLst>
                <a:ext uri="{FF2B5EF4-FFF2-40B4-BE49-F238E27FC236}">
                  <a16:creationId xmlns:a16="http://schemas.microsoft.com/office/drawing/2014/main" id="{D028D188-2A8A-380E-5BB2-2E6BA4842EE2}"/>
                </a:ext>
              </a:extLst>
            </p:cNvPr>
            <p:cNvSpPr/>
            <p:nvPr/>
          </p:nvSpPr>
          <p:spPr>
            <a:xfrm>
              <a:off x="766441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A67E2C97-71F6-CCA2-CDB0-DB13E3504F43}"/>
                </a:ext>
              </a:extLst>
            </p:cNvPr>
            <p:cNvSpPr txBox="1"/>
            <p:nvPr/>
          </p:nvSpPr>
          <p:spPr>
            <a:xfrm>
              <a:off x="7147843" y="1831540"/>
              <a:ext cx="1334724" cy="307777"/>
            </a:xfrm>
            <a:prstGeom prst="rect">
              <a:avLst/>
            </a:prstGeom>
            <a:noFill/>
          </p:spPr>
          <p:txBody>
            <a:bodyPr wrap="none" rtlCol="0">
              <a:spAutoFit/>
            </a:bodyPr>
            <a:lstStyle/>
            <a:p>
              <a:r>
                <a:rPr lang="en-GB" sz="1400" dirty="0"/>
                <a:t>WSIMOD + VDR</a:t>
              </a:r>
            </a:p>
          </p:txBody>
        </p:sp>
        <p:sp>
          <p:nvSpPr>
            <p:cNvPr id="21" name="Oval 20">
              <a:extLst>
                <a:ext uri="{FF2B5EF4-FFF2-40B4-BE49-F238E27FC236}">
                  <a16:creationId xmlns:a16="http://schemas.microsoft.com/office/drawing/2014/main" id="{B7E8E853-222B-8CD0-3CF1-98F527DBB879}"/>
                </a:ext>
              </a:extLst>
            </p:cNvPr>
            <p:cNvSpPr/>
            <p:nvPr/>
          </p:nvSpPr>
          <p:spPr>
            <a:xfrm>
              <a:off x="2537796"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52C26EFA-258C-3D19-B38B-070B3994E60C}"/>
                </a:ext>
              </a:extLst>
            </p:cNvPr>
            <p:cNvSpPr/>
            <p:nvPr/>
          </p:nvSpPr>
          <p:spPr>
            <a:xfrm>
              <a:off x="483569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64825D3F-2D15-8E63-F529-4D733A5BE925}"/>
                </a:ext>
              </a:extLst>
            </p:cNvPr>
            <p:cNvSpPr txBox="1"/>
            <p:nvPr/>
          </p:nvSpPr>
          <p:spPr>
            <a:xfrm>
              <a:off x="5044166" y="2788875"/>
              <a:ext cx="937308" cy="523220"/>
            </a:xfrm>
            <a:prstGeom prst="rect">
              <a:avLst/>
            </a:prstGeom>
            <a:noFill/>
          </p:spPr>
          <p:txBody>
            <a:bodyPr wrap="none" rtlCol="0">
              <a:spAutoFit/>
            </a:bodyPr>
            <a:lstStyle/>
            <a:p>
              <a:r>
                <a:rPr lang="en-GB" sz="1400" dirty="0"/>
                <a:t>VDR </a:t>
              </a:r>
            </a:p>
            <a:p>
              <a:r>
                <a:rPr lang="en-GB" sz="1400" dirty="0"/>
                <a:t>workflows</a:t>
              </a:r>
            </a:p>
          </p:txBody>
        </p:sp>
        <p:sp>
          <p:nvSpPr>
            <p:cNvPr id="27" name="Oval 26">
              <a:extLst>
                <a:ext uri="{FF2B5EF4-FFF2-40B4-BE49-F238E27FC236}">
                  <a16:creationId xmlns:a16="http://schemas.microsoft.com/office/drawing/2014/main" id="{2BBB7576-D7AF-5385-E428-A81458FDF943}"/>
                </a:ext>
              </a:extLst>
            </p:cNvPr>
            <p:cNvSpPr/>
            <p:nvPr/>
          </p:nvSpPr>
          <p:spPr>
            <a:xfrm>
              <a:off x="8267929"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3806AEF4-9467-173B-6197-5B1E983D873D}"/>
                </a:ext>
              </a:extLst>
            </p:cNvPr>
            <p:cNvSpPr txBox="1"/>
            <p:nvPr/>
          </p:nvSpPr>
          <p:spPr>
            <a:xfrm>
              <a:off x="8507434" y="2812918"/>
              <a:ext cx="914225" cy="523220"/>
            </a:xfrm>
            <a:prstGeom prst="rect">
              <a:avLst/>
            </a:prstGeom>
            <a:noFill/>
          </p:spPr>
          <p:txBody>
            <a:bodyPr wrap="none" rtlCol="0">
              <a:spAutoFit/>
            </a:bodyPr>
            <a:lstStyle/>
            <a:p>
              <a:r>
                <a:rPr lang="en-GB" sz="1400" dirty="0"/>
                <a:t>VDR </a:t>
              </a:r>
            </a:p>
            <a:p>
              <a:r>
                <a:rPr lang="en-GB" sz="1400" dirty="0"/>
                <a:t>prototype</a:t>
              </a:r>
            </a:p>
          </p:txBody>
        </p:sp>
        <p:sp>
          <p:nvSpPr>
            <p:cNvPr id="31" name="Oval 30">
              <a:extLst>
                <a:ext uri="{FF2B5EF4-FFF2-40B4-BE49-F238E27FC236}">
                  <a16:creationId xmlns:a16="http://schemas.microsoft.com/office/drawing/2014/main" id="{7F2748FB-F593-5AAB-73FC-3D7F7517D9F2}"/>
                </a:ext>
              </a:extLst>
            </p:cNvPr>
            <p:cNvSpPr/>
            <p:nvPr/>
          </p:nvSpPr>
          <p:spPr>
            <a:xfrm>
              <a:off x="9565405"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B7336673-B09C-CD7E-9B41-0A1B27C172E3}"/>
                </a:ext>
              </a:extLst>
            </p:cNvPr>
            <p:cNvSpPr txBox="1"/>
            <p:nvPr/>
          </p:nvSpPr>
          <p:spPr>
            <a:xfrm>
              <a:off x="9900427" y="2867634"/>
              <a:ext cx="684098" cy="523220"/>
            </a:xfrm>
            <a:prstGeom prst="rect">
              <a:avLst/>
            </a:prstGeom>
            <a:noFill/>
          </p:spPr>
          <p:txBody>
            <a:bodyPr wrap="none" rtlCol="0">
              <a:spAutoFit/>
            </a:bodyPr>
            <a:lstStyle/>
            <a:p>
              <a:r>
                <a:rPr lang="en-GB" sz="1400" dirty="0"/>
                <a:t>VDR </a:t>
              </a:r>
            </a:p>
            <a:p>
              <a:r>
                <a:rPr lang="en-GB" sz="1400" dirty="0"/>
                <a:t>testing</a:t>
              </a:r>
            </a:p>
          </p:txBody>
        </p:sp>
        <p:sp>
          <p:nvSpPr>
            <p:cNvPr id="36" name="Oval 35">
              <a:extLst>
                <a:ext uri="{FF2B5EF4-FFF2-40B4-BE49-F238E27FC236}">
                  <a16:creationId xmlns:a16="http://schemas.microsoft.com/office/drawing/2014/main" id="{3E9858E4-39BB-9A09-BCB6-301693775754}"/>
                </a:ext>
              </a:extLst>
            </p:cNvPr>
            <p:cNvSpPr/>
            <p:nvPr/>
          </p:nvSpPr>
          <p:spPr>
            <a:xfrm>
              <a:off x="320726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619D9F7-8C45-3DF7-8697-0D5918B050C6}"/>
                </a:ext>
              </a:extLst>
            </p:cNvPr>
            <p:cNvSpPr txBox="1"/>
            <p:nvPr/>
          </p:nvSpPr>
          <p:spPr>
            <a:xfrm>
              <a:off x="3405288" y="3872177"/>
              <a:ext cx="1048044" cy="523220"/>
            </a:xfrm>
            <a:prstGeom prst="rect">
              <a:avLst/>
            </a:prstGeom>
            <a:noFill/>
          </p:spPr>
          <p:txBody>
            <a:bodyPr wrap="none" rtlCol="0">
              <a:spAutoFit/>
            </a:bodyPr>
            <a:lstStyle/>
            <a:p>
              <a:r>
                <a:rPr lang="en-GB" sz="1400" dirty="0"/>
                <a:t>problem </a:t>
              </a:r>
            </a:p>
            <a:p>
              <a:r>
                <a:rPr lang="en-GB" sz="1400" dirty="0"/>
                <a:t>formulation</a:t>
              </a:r>
            </a:p>
          </p:txBody>
        </p:sp>
        <p:sp>
          <p:nvSpPr>
            <p:cNvPr id="38" name="Oval 37">
              <a:extLst>
                <a:ext uri="{FF2B5EF4-FFF2-40B4-BE49-F238E27FC236}">
                  <a16:creationId xmlns:a16="http://schemas.microsoft.com/office/drawing/2014/main" id="{CF49EB48-A4D3-D6C9-A73C-8513ACC99417}"/>
                </a:ext>
              </a:extLst>
            </p:cNvPr>
            <p:cNvSpPr/>
            <p:nvPr/>
          </p:nvSpPr>
          <p:spPr>
            <a:xfrm>
              <a:off x="563863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1AFDFAC8-9CF2-7C2A-E1CF-299D047473D1}"/>
                </a:ext>
              </a:extLst>
            </p:cNvPr>
            <p:cNvSpPr txBox="1"/>
            <p:nvPr/>
          </p:nvSpPr>
          <p:spPr>
            <a:xfrm>
              <a:off x="5122065" y="3839647"/>
              <a:ext cx="1477199" cy="307777"/>
            </a:xfrm>
            <a:prstGeom prst="rect">
              <a:avLst/>
            </a:prstGeom>
            <a:noFill/>
          </p:spPr>
          <p:txBody>
            <a:bodyPr wrap="none" rtlCol="0">
              <a:spAutoFit/>
            </a:bodyPr>
            <a:lstStyle/>
            <a:p>
              <a:r>
                <a:rPr lang="en-GB" sz="1400" dirty="0"/>
                <a:t>CLD development</a:t>
              </a:r>
            </a:p>
          </p:txBody>
        </p:sp>
        <p:sp>
          <p:nvSpPr>
            <p:cNvPr id="40" name="Oval 39">
              <a:extLst>
                <a:ext uri="{FF2B5EF4-FFF2-40B4-BE49-F238E27FC236}">
                  <a16:creationId xmlns:a16="http://schemas.microsoft.com/office/drawing/2014/main" id="{BE08ED2B-A3D9-BEFE-90FF-0C682EE43903}"/>
                </a:ext>
              </a:extLst>
            </p:cNvPr>
            <p:cNvSpPr/>
            <p:nvPr/>
          </p:nvSpPr>
          <p:spPr>
            <a:xfrm>
              <a:off x="7628909"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4143F6F-56B3-50E6-7962-B30CDA50C4BD}"/>
                </a:ext>
              </a:extLst>
            </p:cNvPr>
            <p:cNvSpPr txBox="1"/>
            <p:nvPr/>
          </p:nvSpPr>
          <p:spPr>
            <a:xfrm>
              <a:off x="7306893" y="4471426"/>
              <a:ext cx="947695" cy="307777"/>
            </a:xfrm>
            <a:prstGeom prst="rect">
              <a:avLst/>
            </a:prstGeom>
            <a:noFill/>
          </p:spPr>
          <p:txBody>
            <a:bodyPr wrap="none" rtlCol="0">
              <a:spAutoFit/>
            </a:bodyPr>
            <a:lstStyle/>
            <a:p>
              <a:r>
                <a:rPr lang="en-GB" sz="1400" dirty="0"/>
                <a:t>CLD + VDR</a:t>
              </a:r>
            </a:p>
          </p:txBody>
        </p:sp>
        <p:sp>
          <p:nvSpPr>
            <p:cNvPr id="42" name="Oval 41">
              <a:extLst>
                <a:ext uri="{FF2B5EF4-FFF2-40B4-BE49-F238E27FC236}">
                  <a16:creationId xmlns:a16="http://schemas.microsoft.com/office/drawing/2014/main" id="{080E95BC-2D4B-D37D-0A2F-2244D6EF0897}"/>
                </a:ext>
              </a:extLst>
            </p:cNvPr>
            <p:cNvSpPr/>
            <p:nvPr/>
          </p:nvSpPr>
          <p:spPr>
            <a:xfrm>
              <a:off x="10024297"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E9B8B842-5039-4CEB-E2D7-8A3847443BC9}"/>
                </a:ext>
              </a:extLst>
            </p:cNvPr>
            <p:cNvSpPr txBox="1"/>
            <p:nvPr/>
          </p:nvSpPr>
          <p:spPr>
            <a:xfrm>
              <a:off x="9966627" y="4491799"/>
              <a:ext cx="543739" cy="523220"/>
            </a:xfrm>
            <a:prstGeom prst="rect">
              <a:avLst/>
            </a:prstGeom>
            <a:noFill/>
          </p:spPr>
          <p:txBody>
            <a:bodyPr wrap="none" rtlCol="0">
              <a:spAutoFit/>
            </a:bodyPr>
            <a:lstStyle/>
            <a:p>
              <a:r>
                <a:rPr lang="en-GB" sz="1400" dirty="0"/>
                <a:t>final </a:t>
              </a:r>
            </a:p>
            <a:p>
              <a:r>
                <a:rPr lang="en-GB" sz="1400" dirty="0"/>
                <a:t>CLD</a:t>
              </a:r>
            </a:p>
          </p:txBody>
        </p:sp>
        <p:sp>
          <p:nvSpPr>
            <p:cNvPr id="50" name="Oval 49">
              <a:extLst>
                <a:ext uri="{FF2B5EF4-FFF2-40B4-BE49-F238E27FC236}">
                  <a16:creationId xmlns:a16="http://schemas.microsoft.com/office/drawing/2014/main" id="{5299457A-9675-B01F-0E29-1A96201E56EF}"/>
                </a:ext>
              </a:extLst>
            </p:cNvPr>
            <p:cNvSpPr/>
            <p:nvPr/>
          </p:nvSpPr>
          <p:spPr>
            <a:xfrm>
              <a:off x="10024297"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1E06D2D3-36E4-DA54-3937-3EDDE3B2D55F}"/>
                </a:ext>
              </a:extLst>
            </p:cNvPr>
            <p:cNvSpPr txBox="1"/>
            <p:nvPr/>
          </p:nvSpPr>
          <p:spPr>
            <a:xfrm>
              <a:off x="9532893" y="1837428"/>
              <a:ext cx="1252972" cy="307777"/>
            </a:xfrm>
            <a:prstGeom prst="rect">
              <a:avLst/>
            </a:prstGeom>
            <a:noFill/>
          </p:spPr>
          <p:txBody>
            <a:bodyPr wrap="none" rtlCol="0">
              <a:spAutoFit/>
            </a:bodyPr>
            <a:lstStyle/>
            <a:p>
              <a:r>
                <a:rPr lang="en-GB" sz="1400" dirty="0"/>
                <a:t>final WSIMOD </a:t>
              </a:r>
            </a:p>
          </p:txBody>
        </p:sp>
        <p:sp>
          <p:nvSpPr>
            <p:cNvPr id="55" name="Oval 54">
              <a:extLst>
                <a:ext uri="{FF2B5EF4-FFF2-40B4-BE49-F238E27FC236}">
                  <a16:creationId xmlns:a16="http://schemas.microsoft.com/office/drawing/2014/main" id="{4A798A23-0D56-34D5-F460-93E606A27EED}"/>
                </a:ext>
              </a:extLst>
            </p:cNvPr>
            <p:cNvSpPr/>
            <p:nvPr/>
          </p:nvSpPr>
          <p:spPr>
            <a:xfrm>
              <a:off x="1064142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4757C3F-E736-7747-6F01-A7125002E553}"/>
                </a:ext>
              </a:extLst>
            </p:cNvPr>
            <p:cNvSpPr txBox="1"/>
            <p:nvPr/>
          </p:nvSpPr>
          <p:spPr>
            <a:xfrm>
              <a:off x="10901873" y="3227042"/>
              <a:ext cx="894797" cy="307777"/>
            </a:xfrm>
            <a:prstGeom prst="rect">
              <a:avLst/>
            </a:prstGeom>
            <a:noFill/>
          </p:spPr>
          <p:txBody>
            <a:bodyPr wrap="none" rtlCol="0">
              <a:spAutoFit/>
            </a:bodyPr>
            <a:lstStyle/>
            <a:p>
              <a:r>
                <a:rPr lang="en-GB" sz="1400" dirty="0"/>
                <a:t>final VDR </a:t>
              </a:r>
            </a:p>
          </p:txBody>
        </p:sp>
        <p:sp>
          <p:nvSpPr>
            <p:cNvPr id="22" name="TextBox 21">
              <a:extLst>
                <a:ext uri="{FF2B5EF4-FFF2-40B4-BE49-F238E27FC236}">
                  <a16:creationId xmlns:a16="http://schemas.microsoft.com/office/drawing/2014/main" id="{7DABF593-FE5D-23A5-57DC-358375E6DBD7}"/>
                </a:ext>
              </a:extLst>
            </p:cNvPr>
            <p:cNvSpPr txBox="1"/>
            <p:nvPr/>
          </p:nvSpPr>
          <p:spPr>
            <a:xfrm>
              <a:off x="2568854" y="2754756"/>
              <a:ext cx="779381" cy="523220"/>
            </a:xfrm>
            <a:prstGeom prst="rect">
              <a:avLst/>
            </a:prstGeom>
            <a:noFill/>
          </p:spPr>
          <p:txBody>
            <a:bodyPr wrap="none" rtlCol="0">
              <a:spAutoFit/>
            </a:bodyPr>
            <a:lstStyle/>
            <a:p>
              <a:r>
                <a:rPr lang="en-GB" sz="1400" dirty="0"/>
                <a:t>spatial</a:t>
              </a:r>
            </a:p>
            <a:p>
              <a:r>
                <a:rPr lang="en-GB" sz="1400" dirty="0"/>
                <a:t> domain</a:t>
              </a:r>
            </a:p>
          </p:txBody>
        </p:sp>
        <p:cxnSp>
          <p:nvCxnSpPr>
            <p:cNvPr id="11" name="Straight Connector 10">
              <a:extLst>
                <a:ext uri="{FF2B5EF4-FFF2-40B4-BE49-F238E27FC236}">
                  <a16:creationId xmlns:a16="http://schemas.microsoft.com/office/drawing/2014/main" id="{2F68C4F4-3D57-DC32-CBD9-5A4311A99295}"/>
                </a:ext>
              </a:extLst>
            </p:cNvPr>
            <p:cNvCxnSpPr>
              <a:cxnSpLocks/>
              <a:endCxn id="50" idx="2"/>
            </p:cNvCxnSpPr>
            <p:nvPr/>
          </p:nvCxnSpPr>
          <p:spPr>
            <a:xfrm>
              <a:off x="2210419" y="2353209"/>
              <a:ext cx="781387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1FAC73B-0A34-5172-1849-E1DCE5216DC7}"/>
                </a:ext>
              </a:extLst>
            </p:cNvPr>
            <p:cNvCxnSpPr>
              <a:cxnSpLocks/>
              <a:stCxn id="42" idx="2"/>
            </p:cNvCxnSpPr>
            <p:nvPr/>
          </p:nvCxnSpPr>
          <p:spPr>
            <a:xfrm flipH="1">
              <a:off x="2109354" y="4361967"/>
              <a:ext cx="7914943"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2" name="Graphic 1" descr="Connections with solid fill">
              <a:extLst>
                <a:ext uri="{FF2B5EF4-FFF2-40B4-BE49-F238E27FC236}">
                  <a16:creationId xmlns:a16="http://schemas.microsoft.com/office/drawing/2014/main" id="{ED66256D-5AB9-CD6B-2B9B-36D4F2630F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427" y="3845483"/>
              <a:ext cx="900187" cy="900186"/>
            </a:xfrm>
            <a:prstGeom prst="rect">
              <a:avLst/>
            </a:prstGeom>
          </p:spPr>
        </p:pic>
        <p:pic>
          <p:nvPicPr>
            <p:cNvPr id="5" name="Graphic 4" descr="Cloud Computing with solid fill">
              <a:extLst>
                <a:ext uri="{FF2B5EF4-FFF2-40B4-BE49-F238E27FC236}">
                  <a16:creationId xmlns:a16="http://schemas.microsoft.com/office/drawing/2014/main" id="{EC5B2F9D-A582-9264-77CB-7B386BFC2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818" y="2836210"/>
              <a:ext cx="883533" cy="883531"/>
            </a:xfrm>
            <a:prstGeom prst="rect">
              <a:avLst/>
            </a:prstGeom>
          </p:spPr>
        </p:pic>
        <p:pic>
          <p:nvPicPr>
            <p:cNvPr id="7" name="Graphic 6" descr="Road with solid fill">
              <a:extLst>
                <a:ext uri="{FF2B5EF4-FFF2-40B4-BE49-F238E27FC236}">
                  <a16:creationId xmlns:a16="http://schemas.microsoft.com/office/drawing/2014/main" id="{DE1BB752-EE2C-2363-1B95-3EF202030C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75" y="1866335"/>
              <a:ext cx="814966" cy="814965"/>
            </a:xfrm>
            <a:prstGeom prst="rect">
              <a:avLst/>
            </a:prstGeom>
          </p:spPr>
        </p:pic>
        <p:sp>
          <p:nvSpPr>
            <p:cNvPr id="13" name="Oval 12">
              <a:extLst>
                <a:ext uri="{FF2B5EF4-FFF2-40B4-BE49-F238E27FC236}">
                  <a16:creationId xmlns:a16="http://schemas.microsoft.com/office/drawing/2014/main" id="{59B91F52-6363-E4F4-26D7-5568D6409255}"/>
                </a:ext>
              </a:extLst>
            </p:cNvPr>
            <p:cNvSpPr/>
            <p:nvPr/>
          </p:nvSpPr>
          <p:spPr>
            <a:xfrm>
              <a:off x="2537796" y="5256927"/>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DC2B9A84-3A0F-062F-6C0F-116A191279D6}"/>
                </a:ext>
              </a:extLst>
            </p:cNvPr>
            <p:cNvSpPr/>
            <p:nvPr/>
          </p:nvSpPr>
          <p:spPr>
            <a:xfrm>
              <a:off x="4029974"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2D38C4E-9DFB-0643-BD10-0975AD583EA7}"/>
                </a:ext>
              </a:extLst>
            </p:cNvPr>
            <p:cNvSpPr txBox="1"/>
            <p:nvPr/>
          </p:nvSpPr>
          <p:spPr>
            <a:xfrm>
              <a:off x="3839470" y="5551082"/>
              <a:ext cx="1040670" cy="523220"/>
            </a:xfrm>
            <a:prstGeom prst="rect">
              <a:avLst/>
            </a:prstGeom>
            <a:noFill/>
          </p:spPr>
          <p:txBody>
            <a:bodyPr wrap="none" rtlCol="0">
              <a:spAutoFit/>
            </a:bodyPr>
            <a:lstStyle/>
            <a:p>
              <a:r>
                <a:rPr lang="en-GB" sz="1400" dirty="0"/>
                <a:t>VDR </a:t>
              </a:r>
            </a:p>
            <a:p>
              <a:r>
                <a:rPr lang="en-GB" sz="1400" dirty="0"/>
                <a:t>workshops</a:t>
              </a:r>
            </a:p>
          </p:txBody>
        </p:sp>
        <p:sp>
          <p:nvSpPr>
            <p:cNvPr id="23" name="Oval 22">
              <a:extLst>
                <a:ext uri="{FF2B5EF4-FFF2-40B4-BE49-F238E27FC236}">
                  <a16:creationId xmlns:a16="http://schemas.microsoft.com/office/drawing/2014/main" id="{827ED0DD-DA12-AB1A-2AA4-A1EE9570DB31}"/>
                </a:ext>
              </a:extLst>
            </p:cNvPr>
            <p:cNvSpPr/>
            <p:nvPr/>
          </p:nvSpPr>
          <p:spPr>
            <a:xfrm>
              <a:off x="5328368"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33615F2-A258-88B0-1771-067EAACB4E37}"/>
                </a:ext>
              </a:extLst>
            </p:cNvPr>
            <p:cNvSpPr txBox="1"/>
            <p:nvPr/>
          </p:nvSpPr>
          <p:spPr>
            <a:xfrm>
              <a:off x="5129258" y="5524575"/>
              <a:ext cx="1040670" cy="523220"/>
            </a:xfrm>
            <a:prstGeom prst="rect">
              <a:avLst/>
            </a:prstGeom>
            <a:noFill/>
          </p:spPr>
          <p:txBody>
            <a:bodyPr wrap="none" rtlCol="0">
              <a:spAutoFit/>
            </a:bodyPr>
            <a:lstStyle/>
            <a:p>
              <a:r>
                <a:rPr lang="en-GB" sz="1400" dirty="0"/>
                <a:t>CLD </a:t>
              </a:r>
            </a:p>
            <a:p>
              <a:r>
                <a:rPr lang="en-GB" sz="1400" dirty="0"/>
                <a:t>workshops</a:t>
              </a:r>
            </a:p>
          </p:txBody>
        </p:sp>
        <p:sp>
          <p:nvSpPr>
            <p:cNvPr id="30" name="Oval 29">
              <a:extLst>
                <a:ext uri="{FF2B5EF4-FFF2-40B4-BE49-F238E27FC236}">
                  <a16:creationId xmlns:a16="http://schemas.microsoft.com/office/drawing/2014/main" id="{E0C77F21-75A7-003F-8ED5-7A739B720D32}"/>
                </a:ext>
              </a:extLst>
            </p:cNvPr>
            <p:cNvSpPr/>
            <p:nvPr/>
          </p:nvSpPr>
          <p:spPr>
            <a:xfrm>
              <a:off x="8267929"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51AF2138-CDEE-F351-27EB-D22A8064A207}"/>
                </a:ext>
              </a:extLst>
            </p:cNvPr>
            <p:cNvSpPr txBox="1"/>
            <p:nvPr/>
          </p:nvSpPr>
          <p:spPr>
            <a:xfrm>
              <a:off x="8000128" y="5543270"/>
              <a:ext cx="910827" cy="523220"/>
            </a:xfrm>
            <a:prstGeom prst="rect">
              <a:avLst/>
            </a:prstGeom>
            <a:noFill/>
          </p:spPr>
          <p:txBody>
            <a:bodyPr wrap="none" rtlCol="0">
              <a:spAutoFit/>
            </a:bodyPr>
            <a:lstStyle/>
            <a:p>
              <a:r>
                <a:rPr lang="en-GB" sz="1400" dirty="0"/>
                <a:t>VDR </a:t>
              </a:r>
            </a:p>
            <a:p>
              <a:r>
                <a:rPr lang="en-GB" sz="1400" dirty="0"/>
                <a:t>feedback</a:t>
              </a:r>
            </a:p>
          </p:txBody>
        </p:sp>
        <p:sp>
          <p:nvSpPr>
            <p:cNvPr id="34" name="Oval 33">
              <a:extLst>
                <a:ext uri="{FF2B5EF4-FFF2-40B4-BE49-F238E27FC236}">
                  <a16:creationId xmlns:a16="http://schemas.microsoft.com/office/drawing/2014/main" id="{8994BE1E-C626-E143-376D-FD245E6E462C}"/>
                </a:ext>
              </a:extLst>
            </p:cNvPr>
            <p:cNvSpPr/>
            <p:nvPr/>
          </p:nvSpPr>
          <p:spPr>
            <a:xfrm>
              <a:off x="9565405"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DCDF346C-4945-AC15-C3FD-E000A82751B9}"/>
                </a:ext>
              </a:extLst>
            </p:cNvPr>
            <p:cNvSpPr txBox="1"/>
            <p:nvPr/>
          </p:nvSpPr>
          <p:spPr>
            <a:xfrm>
              <a:off x="9305186" y="5540084"/>
              <a:ext cx="790601" cy="307777"/>
            </a:xfrm>
            <a:prstGeom prst="rect">
              <a:avLst/>
            </a:prstGeom>
            <a:noFill/>
          </p:spPr>
          <p:txBody>
            <a:bodyPr wrap="none" rtlCol="0">
              <a:spAutoFit/>
            </a:bodyPr>
            <a:lstStyle/>
            <a:p>
              <a:r>
                <a:rPr lang="en-GB" sz="1400" dirty="0"/>
                <a:t>VDR use</a:t>
              </a:r>
            </a:p>
          </p:txBody>
        </p:sp>
        <p:sp>
          <p:nvSpPr>
            <p:cNvPr id="44" name="Oval 43">
              <a:extLst>
                <a:ext uri="{FF2B5EF4-FFF2-40B4-BE49-F238E27FC236}">
                  <a16:creationId xmlns:a16="http://schemas.microsoft.com/office/drawing/2014/main" id="{D200D42B-F709-C67E-E164-C6DAE18139EB}"/>
                </a:ext>
              </a:extLst>
            </p:cNvPr>
            <p:cNvSpPr/>
            <p:nvPr/>
          </p:nvSpPr>
          <p:spPr>
            <a:xfrm>
              <a:off x="11248464" y="5261001"/>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2577641D-55A4-8FA2-9BFF-535435BF918D}"/>
                </a:ext>
              </a:extLst>
            </p:cNvPr>
            <p:cNvSpPr txBox="1"/>
            <p:nvPr/>
          </p:nvSpPr>
          <p:spPr>
            <a:xfrm>
              <a:off x="10766289" y="5566749"/>
              <a:ext cx="1023998" cy="307777"/>
            </a:xfrm>
            <a:prstGeom prst="rect">
              <a:avLst/>
            </a:prstGeom>
            <a:noFill/>
          </p:spPr>
          <p:txBody>
            <a:bodyPr wrap="none" rtlCol="0">
              <a:spAutoFit/>
            </a:bodyPr>
            <a:lstStyle/>
            <a:p>
              <a:r>
                <a:rPr lang="en-GB" sz="1400" dirty="0"/>
                <a:t>SHOWCASE</a:t>
              </a:r>
            </a:p>
          </p:txBody>
        </p:sp>
        <p:cxnSp>
          <p:nvCxnSpPr>
            <p:cNvPr id="47" name="Straight Connector 46">
              <a:extLst>
                <a:ext uri="{FF2B5EF4-FFF2-40B4-BE49-F238E27FC236}">
                  <a16:creationId xmlns:a16="http://schemas.microsoft.com/office/drawing/2014/main" id="{93B5CFB3-461C-9E50-42FE-B62EEEA776F2}"/>
                </a:ext>
              </a:extLst>
            </p:cNvPr>
            <p:cNvCxnSpPr>
              <a:cxnSpLocks/>
              <a:stCxn id="44" idx="2"/>
            </p:cNvCxnSpPr>
            <p:nvPr/>
          </p:nvCxnSpPr>
          <p:spPr>
            <a:xfrm flipH="1" flipV="1">
              <a:off x="2109354" y="5385173"/>
              <a:ext cx="9139110" cy="1091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981E57D-7A6B-4ABC-C2A5-B5511C4FA8F0}"/>
                </a:ext>
              </a:extLst>
            </p:cNvPr>
            <p:cNvSpPr txBox="1"/>
            <p:nvPr/>
          </p:nvSpPr>
          <p:spPr>
            <a:xfrm>
              <a:off x="2170179" y="5542182"/>
              <a:ext cx="972317" cy="523220"/>
            </a:xfrm>
            <a:prstGeom prst="rect">
              <a:avLst/>
            </a:prstGeom>
            <a:noFill/>
          </p:spPr>
          <p:txBody>
            <a:bodyPr wrap="none" rtlCol="0">
              <a:spAutoFit/>
            </a:bodyPr>
            <a:lstStyle/>
            <a:p>
              <a:pPr algn="ctr"/>
              <a:r>
                <a:rPr lang="en-GB" sz="1400" dirty="0"/>
                <a:t>scoping </a:t>
              </a:r>
            </a:p>
            <a:p>
              <a:pPr algn="ctr"/>
              <a:r>
                <a:rPr lang="en-GB" sz="1400" dirty="0"/>
                <a:t>workshops</a:t>
              </a:r>
            </a:p>
          </p:txBody>
        </p:sp>
        <p:pic>
          <p:nvPicPr>
            <p:cNvPr id="49" name="Graphic 48" descr="Social network with solid fill">
              <a:extLst>
                <a:ext uri="{FF2B5EF4-FFF2-40B4-BE49-F238E27FC236}">
                  <a16:creationId xmlns:a16="http://schemas.microsoft.com/office/drawing/2014/main" id="{00A5E179-9318-C215-3637-928E4BC70B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6684" y="4847008"/>
              <a:ext cx="972317" cy="972316"/>
            </a:xfrm>
            <a:prstGeom prst="rect">
              <a:avLst/>
            </a:prstGeom>
          </p:spPr>
        </p:pic>
      </p:grpSp>
      <p:sp>
        <p:nvSpPr>
          <p:cNvPr id="9" name="Rectangle 8">
            <a:extLst>
              <a:ext uri="{FF2B5EF4-FFF2-40B4-BE49-F238E27FC236}">
                <a16:creationId xmlns:a16="http://schemas.microsoft.com/office/drawing/2014/main" id="{C78755FA-AA50-A225-F167-4C8A6D9D8C4B}"/>
              </a:ext>
            </a:extLst>
          </p:cNvPr>
          <p:cNvSpPr/>
          <p:nvPr/>
        </p:nvSpPr>
        <p:spPr>
          <a:xfrm>
            <a:off x="269633" y="1364420"/>
            <a:ext cx="11778880" cy="5350314"/>
          </a:xfrm>
          <a:prstGeom prst="rect">
            <a:avLst/>
          </a:prstGeom>
          <a:solidFill>
            <a:schemeClr val="bg2">
              <a:lumMod val="90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Graphic 44" descr="Social network with solid fill">
            <a:extLst>
              <a:ext uri="{FF2B5EF4-FFF2-40B4-BE49-F238E27FC236}">
                <a16:creationId xmlns:a16="http://schemas.microsoft.com/office/drawing/2014/main" id="{4B8D0266-B51F-7C80-C998-631C882236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33015" y="4670616"/>
            <a:ext cx="1303845" cy="1303843"/>
          </a:xfrm>
          <a:prstGeom prst="rect">
            <a:avLst/>
          </a:prstGeom>
        </p:spPr>
      </p:pic>
      <p:pic>
        <p:nvPicPr>
          <p:cNvPr id="53" name="Graphic 52" descr="Connections with solid fill">
            <a:extLst>
              <a:ext uri="{FF2B5EF4-FFF2-40B4-BE49-F238E27FC236}">
                <a16:creationId xmlns:a16="http://schemas.microsoft.com/office/drawing/2014/main" id="{73F89B6E-C63C-1B28-934A-406A67E76F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85809" y="3385783"/>
            <a:ext cx="1156776" cy="1156775"/>
          </a:xfrm>
          <a:prstGeom prst="rect">
            <a:avLst/>
          </a:prstGeom>
        </p:spPr>
      </p:pic>
      <p:pic>
        <p:nvPicPr>
          <p:cNvPr id="54" name="Graphic 53" descr="Cloud Computing with solid fill">
            <a:extLst>
              <a:ext uri="{FF2B5EF4-FFF2-40B4-BE49-F238E27FC236}">
                <a16:creationId xmlns:a16="http://schemas.microsoft.com/office/drawing/2014/main" id="{99391F9C-862A-90EF-05AC-E1BDC084F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0475" y="1992239"/>
            <a:ext cx="1303846" cy="1303843"/>
          </a:xfrm>
          <a:prstGeom prst="rect">
            <a:avLst/>
          </a:prstGeom>
        </p:spPr>
      </p:pic>
      <p:cxnSp>
        <p:nvCxnSpPr>
          <p:cNvPr id="57" name="Straight Arrow Connector 56">
            <a:extLst>
              <a:ext uri="{FF2B5EF4-FFF2-40B4-BE49-F238E27FC236}">
                <a16:creationId xmlns:a16="http://schemas.microsoft.com/office/drawing/2014/main" id="{28AB9C76-E78D-7BFF-8879-F8D54337CCA0}"/>
              </a:ext>
            </a:extLst>
          </p:cNvPr>
          <p:cNvCxnSpPr>
            <a:cxnSpLocks/>
          </p:cNvCxnSpPr>
          <p:nvPr/>
        </p:nvCxnSpPr>
        <p:spPr>
          <a:xfrm flipV="1">
            <a:off x="6528444" y="4588126"/>
            <a:ext cx="933695" cy="7581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461F9AA-F2F2-C624-F5F7-E677DAD98B9A}"/>
              </a:ext>
            </a:extLst>
          </p:cNvPr>
          <p:cNvCxnSpPr>
            <a:cxnSpLocks/>
          </p:cNvCxnSpPr>
          <p:nvPr/>
        </p:nvCxnSpPr>
        <p:spPr>
          <a:xfrm flipH="1">
            <a:off x="6263708" y="4311155"/>
            <a:ext cx="922101" cy="6975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997DEDC-4BB0-9745-73C2-19A6BA6AD115}"/>
              </a:ext>
            </a:extLst>
          </p:cNvPr>
          <p:cNvCxnSpPr>
            <a:cxnSpLocks/>
          </p:cNvCxnSpPr>
          <p:nvPr/>
        </p:nvCxnSpPr>
        <p:spPr>
          <a:xfrm flipH="1" flipV="1">
            <a:off x="6365466" y="2805804"/>
            <a:ext cx="848949" cy="830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99BADCD-E546-BCAC-10C0-E344100DE9D3}"/>
              </a:ext>
            </a:extLst>
          </p:cNvPr>
          <p:cNvSpPr txBox="1"/>
          <p:nvPr/>
        </p:nvSpPr>
        <p:spPr>
          <a:xfrm>
            <a:off x="4689479" y="5878031"/>
            <a:ext cx="1838965" cy="369332"/>
          </a:xfrm>
          <a:prstGeom prst="rect">
            <a:avLst/>
          </a:prstGeom>
          <a:noFill/>
        </p:spPr>
        <p:txBody>
          <a:bodyPr wrap="none" rtlCol="0">
            <a:spAutoFit/>
          </a:bodyPr>
          <a:lstStyle/>
          <a:p>
            <a:r>
              <a:rPr lang="en-GB" b="1" dirty="0">
                <a:solidFill>
                  <a:srgbClr val="C00000"/>
                </a:solidFill>
              </a:rPr>
              <a:t>ENGAGEMENT</a:t>
            </a:r>
          </a:p>
        </p:txBody>
      </p:sp>
      <p:sp>
        <p:nvSpPr>
          <p:cNvPr id="61" name="TextBox 60">
            <a:extLst>
              <a:ext uri="{FF2B5EF4-FFF2-40B4-BE49-F238E27FC236}">
                <a16:creationId xmlns:a16="http://schemas.microsoft.com/office/drawing/2014/main" id="{FC78540B-0A04-BA35-1ACC-9751D4D2BE3B}"/>
              </a:ext>
            </a:extLst>
          </p:cNvPr>
          <p:cNvSpPr txBox="1"/>
          <p:nvPr/>
        </p:nvSpPr>
        <p:spPr>
          <a:xfrm>
            <a:off x="7569582" y="4368062"/>
            <a:ext cx="1351652" cy="646331"/>
          </a:xfrm>
          <a:prstGeom prst="rect">
            <a:avLst/>
          </a:prstGeom>
          <a:noFill/>
        </p:spPr>
        <p:txBody>
          <a:bodyPr wrap="none" rtlCol="0">
            <a:spAutoFit/>
          </a:bodyPr>
          <a:lstStyle/>
          <a:p>
            <a:r>
              <a:rPr lang="en-GB" b="1" dirty="0">
                <a:solidFill>
                  <a:schemeClr val="accent1"/>
                </a:solidFill>
              </a:rPr>
              <a:t>SYSTEMS </a:t>
            </a:r>
          </a:p>
          <a:p>
            <a:r>
              <a:rPr lang="en-GB" b="1" dirty="0">
                <a:solidFill>
                  <a:schemeClr val="accent1"/>
                </a:solidFill>
              </a:rPr>
              <a:t>THINKING</a:t>
            </a:r>
          </a:p>
        </p:txBody>
      </p:sp>
      <p:sp>
        <p:nvSpPr>
          <p:cNvPr id="63" name="TextBox 62">
            <a:extLst>
              <a:ext uri="{FF2B5EF4-FFF2-40B4-BE49-F238E27FC236}">
                <a16:creationId xmlns:a16="http://schemas.microsoft.com/office/drawing/2014/main" id="{508A859C-BA09-CF44-5E88-6EAB38A70C4F}"/>
              </a:ext>
            </a:extLst>
          </p:cNvPr>
          <p:cNvSpPr txBox="1"/>
          <p:nvPr/>
        </p:nvSpPr>
        <p:spPr>
          <a:xfrm>
            <a:off x="8370388" y="4967178"/>
            <a:ext cx="1582484" cy="400110"/>
          </a:xfrm>
          <a:prstGeom prst="rect">
            <a:avLst/>
          </a:prstGeom>
          <a:noFill/>
        </p:spPr>
        <p:txBody>
          <a:bodyPr wrap="none" rtlCol="0">
            <a:spAutoFit/>
          </a:bodyPr>
          <a:lstStyle/>
          <a:p>
            <a:r>
              <a:rPr lang="en-GB" sz="2000" b="1" dirty="0">
                <a:solidFill>
                  <a:schemeClr val="tx2"/>
                </a:solidFill>
              </a:rPr>
              <a:t>Dr Koko Ke</a:t>
            </a:r>
          </a:p>
        </p:txBody>
      </p:sp>
      <p:sp>
        <p:nvSpPr>
          <p:cNvPr id="64" name="TextBox 63">
            <a:extLst>
              <a:ext uri="{FF2B5EF4-FFF2-40B4-BE49-F238E27FC236}">
                <a16:creationId xmlns:a16="http://schemas.microsoft.com/office/drawing/2014/main" id="{9B6E7653-9977-E22B-DF87-A021230E1574}"/>
              </a:ext>
            </a:extLst>
          </p:cNvPr>
          <p:cNvSpPr txBox="1"/>
          <p:nvPr/>
        </p:nvSpPr>
        <p:spPr>
          <a:xfrm>
            <a:off x="5015488" y="1682863"/>
            <a:ext cx="1836913" cy="369332"/>
          </a:xfrm>
          <a:prstGeom prst="rect">
            <a:avLst/>
          </a:prstGeom>
          <a:noFill/>
        </p:spPr>
        <p:txBody>
          <a:bodyPr wrap="none" rtlCol="0">
            <a:spAutoFit/>
          </a:bodyPr>
          <a:lstStyle/>
          <a:p>
            <a:r>
              <a:rPr lang="en-GB" b="1" dirty="0">
                <a:solidFill>
                  <a:schemeClr val="accent2"/>
                </a:solidFill>
              </a:rPr>
              <a:t>DIGITAL = VDR</a:t>
            </a:r>
          </a:p>
        </p:txBody>
      </p:sp>
    </p:spTree>
    <p:extLst>
      <p:ext uri="{BB962C8B-B14F-4D97-AF65-F5344CB8AC3E}">
        <p14:creationId xmlns:p14="http://schemas.microsoft.com/office/powerpoint/2010/main" val="2345046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ED158B-8AE7-570C-8BBC-DB27269793A0}"/>
              </a:ext>
            </a:extLst>
          </p:cNvPr>
          <p:cNvSpPr txBox="1"/>
          <p:nvPr/>
        </p:nvSpPr>
        <p:spPr>
          <a:xfrm>
            <a:off x="9315072" y="6104209"/>
            <a:ext cx="2733441" cy="600164"/>
          </a:xfrm>
          <a:prstGeom prst="rect">
            <a:avLst/>
          </a:prstGeom>
          <a:noFill/>
        </p:spPr>
        <p:txBody>
          <a:bodyPr wrap="none" rtlCol="0">
            <a:spAutoFit/>
          </a:bodyPr>
          <a:lstStyle/>
          <a:p>
            <a:r>
              <a:rPr lang="en-GB" sz="1100" dirty="0"/>
              <a:t>VDR = Virtual Decision Room</a:t>
            </a:r>
          </a:p>
          <a:p>
            <a:r>
              <a:rPr lang="en-GB" sz="1100" dirty="0"/>
              <a:t>API = Application Programming Interface</a:t>
            </a:r>
          </a:p>
          <a:p>
            <a:r>
              <a:rPr lang="en-GB" sz="1100" dirty="0"/>
              <a:t>CLD = cause and loop diagram</a:t>
            </a:r>
          </a:p>
        </p:txBody>
      </p:sp>
      <p:sp>
        <p:nvSpPr>
          <p:cNvPr id="10" name="TextBox 9">
            <a:extLst>
              <a:ext uri="{FF2B5EF4-FFF2-40B4-BE49-F238E27FC236}">
                <a16:creationId xmlns:a16="http://schemas.microsoft.com/office/drawing/2014/main" id="{FFB5FDFF-D16B-A419-3E8D-5CACDD3B6205}"/>
              </a:ext>
            </a:extLst>
          </p:cNvPr>
          <p:cNvSpPr txBox="1"/>
          <p:nvPr/>
        </p:nvSpPr>
        <p:spPr>
          <a:xfrm>
            <a:off x="863943" y="143266"/>
            <a:ext cx="9993442" cy="830997"/>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And we have integrated all processes into the VENTURA framework that you will hear about more from the team</a:t>
            </a:r>
          </a:p>
        </p:txBody>
      </p:sp>
      <p:grpSp>
        <p:nvGrpSpPr>
          <p:cNvPr id="8" name="Group 7">
            <a:extLst>
              <a:ext uri="{FF2B5EF4-FFF2-40B4-BE49-F238E27FC236}">
                <a16:creationId xmlns:a16="http://schemas.microsoft.com/office/drawing/2014/main" id="{426DDD45-9838-D152-7873-018F18D98729}"/>
              </a:ext>
            </a:extLst>
          </p:cNvPr>
          <p:cNvGrpSpPr/>
          <p:nvPr/>
        </p:nvGrpSpPr>
        <p:grpSpPr>
          <a:xfrm>
            <a:off x="678427" y="1816558"/>
            <a:ext cx="11118243" cy="4257744"/>
            <a:chOff x="678427" y="1816558"/>
            <a:chExt cx="11118243" cy="4257744"/>
          </a:xfrm>
        </p:grpSpPr>
        <p:cxnSp>
          <p:nvCxnSpPr>
            <p:cNvPr id="52" name="Straight Connector 51">
              <a:extLst>
                <a:ext uri="{FF2B5EF4-FFF2-40B4-BE49-F238E27FC236}">
                  <a16:creationId xmlns:a16="http://schemas.microsoft.com/office/drawing/2014/main" id="{827D165A-8797-0ED2-CF7F-50A67CD4818B}"/>
                </a:ext>
              </a:extLst>
            </p:cNvPr>
            <p:cNvCxnSpPr>
              <a:cxnSpLocks/>
              <a:stCxn id="55" idx="2"/>
            </p:cNvCxnSpPr>
            <p:nvPr/>
          </p:nvCxnSpPr>
          <p:spPr>
            <a:xfrm flipH="1">
              <a:off x="2109354" y="3402608"/>
              <a:ext cx="853206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0C112E86-607A-776E-2A76-83C9DA570D6B}"/>
                </a:ext>
              </a:extLst>
            </p:cNvPr>
            <p:cNvSpPr/>
            <p:nvPr/>
          </p:nvSpPr>
          <p:spPr>
            <a:xfrm>
              <a:off x="1974272"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E868A7A-C672-82DD-DF5F-65C3FCB0D29A}"/>
                </a:ext>
              </a:extLst>
            </p:cNvPr>
            <p:cNvSpPr txBox="1"/>
            <p:nvPr/>
          </p:nvSpPr>
          <p:spPr>
            <a:xfrm>
              <a:off x="1457701" y="1855145"/>
              <a:ext cx="1303306" cy="307777"/>
            </a:xfrm>
            <a:prstGeom prst="rect">
              <a:avLst/>
            </a:prstGeom>
            <a:noFill/>
          </p:spPr>
          <p:txBody>
            <a:bodyPr wrap="none" rtlCol="0">
              <a:spAutoFit/>
            </a:bodyPr>
            <a:lstStyle/>
            <a:p>
              <a:r>
                <a:rPr lang="en-GB" sz="1400" dirty="0"/>
                <a:t>WSIMOD setup</a:t>
              </a:r>
            </a:p>
          </p:txBody>
        </p:sp>
        <p:sp>
          <p:nvSpPr>
            <p:cNvPr id="6" name="Oval 5">
              <a:extLst>
                <a:ext uri="{FF2B5EF4-FFF2-40B4-BE49-F238E27FC236}">
                  <a16:creationId xmlns:a16="http://schemas.microsoft.com/office/drawing/2014/main" id="{65E74408-9CF9-324E-A7CC-F795B1B65D93}"/>
                </a:ext>
              </a:extLst>
            </p:cNvPr>
            <p:cNvSpPr/>
            <p:nvPr/>
          </p:nvSpPr>
          <p:spPr>
            <a:xfrm>
              <a:off x="402997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0E3480-D10D-EE40-4F22-B4AD109867E0}"/>
                </a:ext>
              </a:extLst>
            </p:cNvPr>
            <p:cNvSpPr txBox="1"/>
            <p:nvPr/>
          </p:nvSpPr>
          <p:spPr>
            <a:xfrm>
              <a:off x="3446494" y="1816558"/>
              <a:ext cx="1437125" cy="307777"/>
            </a:xfrm>
            <a:prstGeom prst="rect">
              <a:avLst/>
            </a:prstGeom>
            <a:noFill/>
          </p:spPr>
          <p:txBody>
            <a:bodyPr wrap="none" rtlCol="0">
              <a:spAutoFit/>
            </a:bodyPr>
            <a:lstStyle/>
            <a:p>
              <a:r>
                <a:rPr lang="en-GB" sz="1400" dirty="0"/>
                <a:t>API development</a:t>
              </a:r>
            </a:p>
          </p:txBody>
        </p:sp>
        <p:sp>
          <p:nvSpPr>
            <p:cNvPr id="19" name="Oval 18">
              <a:extLst>
                <a:ext uri="{FF2B5EF4-FFF2-40B4-BE49-F238E27FC236}">
                  <a16:creationId xmlns:a16="http://schemas.microsoft.com/office/drawing/2014/main" id="{D028D188-2A8A-380E-5BB2-2E6BA4842EE2}"/>
                </a:ext>
              </a:extLst>
            </p:cNvPr>
            <p:cNvSpPr/>
            <p:nvPr/>
          </p:nvSpPr>
          <p:spPr>
            <a:xfrm>
              <a:off x="766441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A67E2C97-71F6-CCA2-CDB0-DB13E3504F43}"/>
                </a:ext>
              </a:extLst>
            </p:cNvPr>
            <p:cNvSpPr txBox="1"/>
            <p:nvPr/>
          </p:nvSpPr>
          <p:spPr>
            <a:xfrm>
              <a:off x="7147843" y="1831540"/>
              <a:ext cx="1334724" cy="307777"/>
            </a:xfrm>
            <a:prstGeom prst="rect">
              <a:avLst/>
            </a:prstGeom>
            <a:noFill/>
          </p:spPr>
          <p:txBody>
            <a:bodyPr wrap="none" rtlCol="0">
              <a:spAutoFit/>
            </a:bodyPr>
            <a:lstStyle/>
            <a:p>
              <a:r>
                <a:rPr lang="en-GB" sz="1400" dirty="0"/>
                <a:t>WSIMOD + VDR</a:t>
              </a:r>
            </a:p>
          </p:txBody>
        </p:sp>
        <p:sp>
          <p:nvSpPr>
            <p:cNvPr id="21" name="Oval 20">
              <a:extLst>
                <a:ext uri="{FF2B5EF4-FFF2-40B4-BE49-F238E27FC236}">
                  <a16:creationId xmlns:a16="http://schemas.microsoft.com/office/drawing/2014/main" id="{B7E8E853-222B-8CD0-3CF1-98F527DBB879}"/>
                </a:ext>
              </a:extLst>
            </p:cNvPr>
            <p:cNvSpPr/>
            <p:nvPr/>
          </p:nvSpPr>
          <p:spPr>
            <a:xfrm>
              <a:off x="2537796"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52C26EFA-258C-3D19-B38B-070B3994E60C}"/>
                </a:ext>
              </a:extLst>
            </p:cNvPr>
            <p:cNvSpPr/>
            <p:nvPr/>
          </p:nvSpPr>
          <p:spPr>
            <a:xfrm>
              <a:off x="483569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64825D3F-2D15-8E63-F529-4D733A5BE925}"/>
                </a:ext>
              </a:extLst>
            </p:cNvPr>
            <p:cNvSpPr txBox="1"/>
            <p:nvPr/>
          </p:nvSpPr>
          <p:spPr>
            <a:xfrm>
              <a:off x="5044166" y="2788875"/>
              <a:ext cx="937308" cy="523220"/>
            </a:xfrm>
            <a:prstGeom prst="rect">
              <a:avLst/>
            </a:prstGeom>
            <a:noFill/>
          </p:spPr>
          <p:txBody>
            <a:bodyPr wrap="none" rtlCol="0">
              <a:spAutoFit/>
            </a:bodyPr>
            <a:lstStyle/>
            <a:p>
              <a:r>
                <a:rPr lang="en-GB" sz="1400" dirty="0"/>
                <a:t>VDR </a:t>
              </a:r>
            </a:p>
            <a:p>
              <a:r>
                <a:rPr lang="en-GB" sz="1400" dirty="0"/>
                <a:t>workflows</a:t>
              </a:r>
            </a:p>
          </p:txBody>
        </p:sp>
        <p:sp>
          <p:nvSpPr>
            <p:cNvPr id="27" name="Oval 26">
              <a:extLst>
                <a:ext uri="{FF2B5EF4-FFF2-40B4-BE49-F238E27FC236}">
                  <a16:creationId xmlns:a16="http://schemas.microsoft.com/office/drawing/2014/main" id="{2BBB7576-D7AF-5385-E428-A81458FDF943}"/>
                </a:ext>
              </a:extLst>
            </p:cNvPr>
            <p:cNvSpPr/>
            <p:nvPr/>
          </p:nvSpPr>
          <p:spPr>
            <a:xfrm>
              <a:off x="8267929"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3806AEF4-9467-173B-6197-5B1E983D873D}"/>
                </a:ext>
              </a:extLst>
            </p:cNvPr>
            <p:cNvSpPr txBox="1"/>
            <p:nvPr/>
          </p:nvSpPr>
          <p:spPr>
            <a:xfrm>
              <a:off x="8507434" y="2812918"/>
              <a:ext cx="914225" cy="523220"/>
            </a:xfrm>
            <a:prstGeom prst="rect">
              <a:avLst/>
            </a:prstGeom>
            <a:noFill/>
          </p:spPr>
          <p:txBody>
            <a:bodyPr wrap="none" rtlCol="0">
              <a:spAutoFit/>
            </a:bodyPr>
            <a:lstStyle/>
            <a:p>
              <a:r>
                <a:rPr lang="en-GB" sz="1400" dirty="0"/>
                <a:t>VDR </a:t>
              </a:r>
            </a:p>
            <a:p>
              <a:r>
                <a:rPr lang="en-GB" sz="1400" dirty="0"/>
                <a:t>prototype</a:t>
              </a:r>
            </a:p>
          </p:txBody>
        </p:sp>
        <p:sp>
          <p:nvSpPr>
            <p:cNvPr id="31" name="Oval 30">
              <a:extLst>
                <a:ext uri="{FF2B5EF4-FFF2-40B4-BE49-F238E27FC236}">
                  <a16:creationId xmlns:a16="http://schemas.microsoft.com/office/drawing/2014/main" id="{7F2748FB-F593-5AAB-73FC-3D7F7517D9F2}"/>
                </a:ext>
              </a:extLst>
            </p:cNvPr>
            <p:cNvSpPr/>
            <p:nvPr/>
          </p:nvSpPr>
          <p:spPr>
            <a:xfrm>
              <a:off x="9565405"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B7336673-B09C-CD7E-9B41-0A1B27C172E3}"/>
                </a:ext>
              </a:extLst>
            </p:cNvPr>
            <p:cNvSpPr txBox="1"/>
            <p:nvPr/>
          </p:nvSpPr>
          <p:spPr>
            <a:xfrm>
              <a:off x="9900427" y="2867634"/>
              <a:ext cx="684098" cy="523220"/>
            </a:xfrm>
            <a:prstGeom prst="rect">
              <a:avLst/>
            </a:prstGeom>
            <a:noFill/>
          </p:spPr>
          <p:txBody>
            <a:bodyPr wrap="none" rtlCol="0">
              <a:spAutoFit/>
            </a:bodyPr>
            <a:lstStyle/>
            <a:p>
              <a:r>
                <a:rPr lang="en-GB" sz="1400" dirty="0"/>
                <a:t>VDR </a:t>
              </a:r>
            </a:p>
            <a:p>
              <a:r>
                <a:rPr lang="en-GB" sz="1400" dirty="0"/>
                <a:t>testing</a:t>
              </a:r>
            </a:p>
          </p:txBody>
        </p:sp>
        <p:sp>
          <p:nvSpPr>
            <p:cNvPr id="36" name="Oval 35">
              <a:extLst>
                <a:ext uri="{FF2B5EF4-FFF2-40B4-BE49-F238E27FC236}">
                  <a16:creationId xmlns:a16="http://schemas.microsoft.com/office/drawing/2014/main" id="{3E9858E4-39BB-9A09-BCB6-301693775754}"/>
                </a:ext>
              </a:extLst>
            </p:cNvPr>
            <p:cNvSpPr/>
            <p:nvPr/>
          </p:nvSpPr>
          <p:spPr>
            <a:xfrm>
              <a:off x="320726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619D9F7-8C45-3DF7-8697-0D5918B050C6}"/>
                </a:ext>
              </a:extLst>
            </p:cNvPr>
            <p:cNvSpPr txBox="1"/>
            <p:nvPr/>
          </p:nvSpPr>
          <p:spPr>
            <a:xfrm>
              <a:off x="3405288" y="3872177"/>
              <a:ext cx="1048044" cy="523220"/>
            </a:xfrm>
            <a:prstGeom prst="rect">
              <a:avLst/>
            </a:prstGeom>
            <a:noFill/>
          </p:spPr>
          <p:txBody>
            <a:bodyPr wrap="none" rtlCol="0">
              <a:spAutoFit/>
            </a:bodyPr>
            <a:lstStyle/>
            <a:p>
              <a:r>
                <a:rPr lang="en-GB" sz="1400" dirty="0"/>
                <a:t>problem </a:t>
              </a:r>
            </a:p>
            <a:p>
              <a:r>
                <a:rPr lang="en-GB" sz="1400" dirty="0"/>
                <a:t>formulation</a:t>
              </a:r>
            </a:p>
          </p:txBody>
        </p:sp>
        <p:sp>
          <p:nvSpPr>
            <p:cNvPr id="38" name="Oval 37">
              <a:extLst>
                <a:ext uri="{FF2B5EF4-FFF2-40B4-BE49-F238E27FC236}">
                  <a16:creationId xmlns:a16="http://schemas.microsoft.com/office/drawing/2014/main" id="{CF49EB48-A4D3-D6C9-A73C-8513ACC99417}"/>
                </a:ext>
              </a:extLst>
            </p:cNvPr>
            <p:cNvSpPr/>
            <p:nvPr/>
          </p:nvSpPr>
          <p:spPr>
            <a:xfrm>
              <a:off x="563863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1AFDFAC8-9CF2-7C2A-E1CF-299D047473D1}"/>
                </a:ext>
              </a:extLst>
            </p:cNvPr>
            <p:cNvSpPr txBox="1"/>
            <p:nvPr/>
          </p:nvSpPr>
          <p:spPr>
            <a:xfrm>
              <a:off x="5122065" y="3839647"/>
              <a:ext cx="1477199" cy="307777"/>
            </a:xfrm>
            <a:prstGeom prst="rect">
              <a:avLst/>
            </a:prstGeom>
            <a:noFill/>
          </p:spPr>
          <p:txBody>
            <a:bodyPr wrap="none" rtlCol="0">
              <a:spAutoFit/>
            </a:bodyPr>
            <a:lstStyle/>
            <a:p>
              <a:r>
                <a:rPr lang="en-GB" sz="1400" dirty="0"/>
                <a:t>CLD development</a:t>
              </a:r>
            </a:p>
          </p:txBody>
        </p:sp>
        <p:sp>
          <p:nvSpPr>
            <p:cNvPr id="40" name="Oval 39">
              <a:extLst>
                <a:ext uri="{FF2B5EF4-FFF2-40B4-BE49-F238E27FC236}">
                  <a16:creationId xmlns:a16="http://schemas.microsoft.com/office/drawing/2014/main" id="{BE08ED2B-A3D9-BEFE-90FF-0C682EE43903}"/>
                </a:ext>
              </a:extLst>
            </p:cNvPr>
            <p:cNvSpPr/>
            <p:nvPr/>
          </p:nvSpPr>
          <p:spPr>
            <a:xfrm>
              <a:off x="7628909"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4143F6F-56B3-50E6-7962-B30CDA50C4BD}"/>
                </a:ext>
              </a:extLst>
            </p:cNvPr>
            <p:cNvSpPr txBox="1"/>
            <p:nvPr/>
          </p:nvSpPr>
          <p:spPr>
            <a:xfrm>
              <a:off x="7306893" y="4471426"/>
              <a:ext cx="947695" cy="307777"/>
            </a:xfrm>
            <a:prstGeom prst="rect">
              <a:avLst/>
            </a:prstGeom>
            <a:noFill/>
          </p:spPr>
          <p:txBody>
            <a:bodyPr wrap="none" rtlCol="0">
              <a:spAutoFit/>
            </a:bodyPr>
            <a:lstStyle/>
            <a:p>
              <a:r>
                <a:rPr lang="en-GB" sz="1400" dirty="0"/>
                <a:t>CLD + VDR</a:t>
              </a:r>
            </a:p>
          </p:txBody>
        </p:sp>
        <p:sp>
          <p:nvSpPr>
            <p:cNvPr id="42" name="Oval 41">
              <a:extLst>
                <a:ext uri="{FF2B5EF4-FFF2-40B4-BE49-F238E27FC236}">
                  <a16:creationId xmlns:a16="http://schemas.microsoft.com/office/drawing/2014/main" id="{080E95BC-2D4B-D37D-0A2F-2244D6EF0897}"/>
                </a:ext>
              </a:extLst>
            </p:cNvPr>
            <p:cNvSpPr/>
            <p:nvPr/>
          </p:nvSpPr>
          <p:spPr>
            <a:xfrm>
              <a:off x="10024297"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E9B8B842-5039-4CEB-E2D7-8A3847443BC9}"/>
                </a:ext>
              </a:extLst>
            </p:cNvPr>
            <p:cNvSpPr txBox="1"/>
            <p:nvPr/>
          </p:nvSpPr>
          <p:spPr>
            <a:xfrm>
              <a:off x="9966627" y="4491799"/>
              <a:ext cx="543739" cy="523220"/>
            </a:xfrm>
            <a:prstGeom prst="rect">
              <a:avLst/>
            </a:prstGeom>
            <a:noFill/>
          </p:spPr>
          <p:txBody>
            <a:bodyPr wrap="none" rtlCol="0">
              <a:spAutoFit/>
            </a:bodyPr>
            <a:lstStyle/>
            <a:p>
              <a:r>
                <a:rPr lang="en-GB" sz="1400" dirty="0"/>
                <a:t>final </a:t>
              </a:r>
            </a:p>
            <a:p>
              <a:r>
                <a:rPr lang="en-GB" sz="1400" dirty="0"/>
                <a:t>CLD</a:t>
              </a:r>
            </a:p>
          </p:txBody>
        </p:sp>
        <p:sp>
          <p:nvSpPr>
            <p:cNvPr id="50" name="Oval 49">
              <a:extLst>
                <a:ext uri="{FF2B5EF4-FFF2-40B4-BE49-F238E27FC236}">
                  <a16:creationId xmlns:a16="http://schemas.microsoft.com/office/drawing/2014/main" id="{5299457A-9675-B01F-0E29-1A96201E56EF}"/>
                </a:ext>
              </a:extLst>
            </p:cNvPr>
            <p:cNvSpPr/>
            <p:nvPr/>
          </p:nvSpPr>
          <p:spPr>
            <a:xfrm>
              <a:off x="10024297"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1E06D2D3-36E4-DA54-3937-3EDDE3B2D55F}"/>
                </a:ext>
              </a:extLst>
            </p:cNvPr>
            <p:cNvSpPr txBox="1"/>
            <p:nvPr/>
          </p:nvSpPr>
          <p:spPr>
            <a:xfrm>
              <a:off x="9532893" y="1837428"/>
              <a:ext cx="1252972" cy="307777"/>
            </a:xfrm>
            <a:prstGeom prst="rect">
              <a:avLst/>
            </a:prstGeom>
            <a:noFill/>
          </p:spPr>
          <p:txBody>
            <a:bodyPr wrap="none" rtlCol="0">
              <a:spAutoFit/>
            </a:bodyPr>
            <a:lstStyle/>
            <a:p>
              <a:r>
                <a:rPr lang="en-GB" sz="1400" dirty="0"/>
                <a:t>final WSIMOD </a:t>
              </a:r>
            </a:p>
          </p:txBody>
        </p:sp>
        <p:sp>
          <p:nvSpPr>
            <p:cNvPr id="55" name="Oval 54">
              <a:extLst>
                <a:ext uri="{FF2B5EF4-FFF2-40B4-BE49-F238E27FC236}">
                  <a16:creationId xmlns:a16="http://schemas.microsoft.com/office/drawing/2014/main" id="{4A798A23-0D56-34D5-F460-93E606A27EED}"/>
                </a:ext>
              </a:extLst>
            </p:cNvPr>
            <p:cNvSpPr/>
            <p:nvPr/>
          </p:nvSpPr>
          <p:spPr>
            <a:xfrm>
              <a:off x="1064142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4757C3F-E736-7747-6F01-A7125002E553}"/>
                </a:ext>
              </a:extLst>
            </p:cNvPr>
            <p:cNvSpPr txBox="1"/>
            <p:nvPr/>
          </p:nvSpPr>
          <p:spPr>
            <a:xfrm>
              <a:off x="10901873" y="3227042"/>
              <a:ext cx="894797" cy="307777"/>
            </a:xfrm>
            <a:prstGeom prst="rect">
              <a:avLst/>
            </a:prstGeom>
            <a:noFill/>
          </p:spPr>
          <p:txBody>
            <a:bodyPr wrap="none" rtlCol="0">
              <a:spAutoFit/>
            </a:bodyPr>
            <a:lstStyle/>
            <a:p>
              <a:r>
                <a:rPr lang="en-GB" sz="1400" dirty="0"/>
                <a:t>final VDR </a:t>
              </a:r>
            </a:p>
          </p:txBody>
        </p:sp>
        <p:sp>
          <p:nvSpPr>
            <p:cNvPr id="22" name="TextBox 21">
              <a:extLst>
                <a:ext uri="{FF2B5EF4-FFF2-40B4-BE49-F238E27FC236}">
                  <a16:creationId xmlns:a16="http://schemas.microsoft.com/office/drawing/2014/main" id="{7DABF593-FE5D-23A5-57DC-358375E6DBD7}"/>
                </a:ext>
              </a:extLst>
            </p:cNvPr>
            <p:cNvSpPr txBox="1"/>
            <p:nvPr/>
          </p:nvSpPr>
          <p:spPr>
            <a:xfrm>
              <a:off x="2568854" y="2754756"/>
              <a:ext cx="779381" cy="523220"/>
            </a:xfrm>
            <a:prstGeom prst="rect">
              <a:avLst/>
            </a:prstGeom>
            <a:noFill/>
          </p:spPr>
          <p:txBody>
            <a:bodyPr wrap="none" rtlCol="0">
              <a:spAutoFit/>
            </a:bodyPr>
            <a:lstStyle/>
            <a:p>
              <a:r>
                <a:rPr lang="en-GB" sz="1400" dirty="0"/>
                <a:t>spatial</a:t>
              </a:r>
            </a:p>
            <a:p>
              <a:r>
                <a:rPr lang="en-GB" sz="1400" dirty="0"/>
                <a:t> domain</a:t>
              </a:r>
            </a:p>
          </p:txBody>
        </p:sp>
        <p:cxnSp>
          <p:nvCxnSpPr>
            <p:cNvPr id="11" name="Straight Connector 10">
              <a:extLst>
                <a:ext uri="{FF2B5EF4-FFF2-40B4-BE49-F238E27FC236}">
                  <a16:creationId xmlns:a16="http://schemas.microsoft.com/office/drawing/2014/main" id="{2F68C4F4-3D57-DC32-CBD9-5A4311A99295}"/>
                </a:ext>
              </a:extLst>
            </p:cNvPr>
            <p:cNvCxnSpPr>
              <a:cxnSpLocks/>
              <a:endCxn id="50" idx="2"/>
            </p:cNvCxnSpPr>
            <p:nvPr/>
          </p:nvCxnSpPr>
          <p:spPr>
            <a:xfrm>
              <a:off x="2210419" y="2353209"/>
              <a:ext cx="781387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1FAC73B-0A34-5172-1849-E1DCE5216DC7}"/>
                </a:ext>
              </a:extLst>
            </p:cNvPr>
            <p:cNvCxnSpPr>
              <a:cxnSpLocks/>
              <a:stCxn id="42" idx="2"/>
            </p:cNvCxnSpPr>
            <p:nvPr/>
          </p:nvCxnSpPr>
          <p:spPr>
            <a:xfrm flipH="1">
              <a:off x="2109354" y="4361967"/>
              <a:ext cx="7914943"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2" name="Graphic 1" descr="Connections with solid fill">
              <a:extLst>
                <a:ext uri="{FF2B5EF4-FFF2-40B4-BE49-F238E27FC236}">
                  <a16:creationId xmlns:a16="http://schemas.microsoft.com/office/drawing/2014/main" id="{ED66256D-5AB9-CD6B-2B9B-36D4F2630F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427" y="3845483"/>
              <a:ext cx="900187" cy="900186"/>
            </a:xfrm>
            <a:prstGeom prst="rect">
              <a:avLst/>
            </a:prstGeom>
          </p:spPr>
        </p:pic>
        <p:pic>
          <p:nvPicPr>
            <p:cNvPr id="5" name="Graphic 4" descr="Cloud Computing with solid fill">
              <a:extLst>
                <a:ext uri="{FF2B5EF4-FFF2-40B4-BE49-F238E27FC236}">
                  <a16:creationId xmlns:a16="http://schemas.microsoft.com/office/drawing/2014/main" id="{EC5B2F9D-A582-9264-77CB-7B386BFC28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818" y="2836210"/>
              <a:ext cx="883533" cy="883531"/>
            </a:xfrm>
            <a:prstGeom prst="rect">
              <a:avLst/>
            </a:prstGeom>
          </p:spPr>
        </p:pic>
        <p:pic>
          <p:nvPicPr>
            <p:cNvPr id="7" name="Graphic 6" descr="Road with solid fill">
              <a:extLst>
                <a:ext uri="{FF2B5EF4-FFF2-40B4-BE49-F238E27FC236}">
                  <a16:creationId xmlns:a16="http://schemas.microsoft.com/office/drawing/2014/main" id="{DE1BB752-EE2C-2363-1B95-3EF202030C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5475" y="1866335"/>
              <a:ext cx="814966" cy="814965"/>
            </a:xfrm>
            <a:prstGeom prst="rect">
              <a:avLst/>
            </a:prstGeom>
          </p:spPr>
        </p:pic>
        <p:sp>
          <p:nvSpPr>
            <p:cNvPr id="13" name="Oval 12">
              <a:extLst>
                <a:ext uri="{FF2B5EF4-FFF2-40B4-BE49-F238E27FC236}">
                  <a16:creationId xmlns:a16="http://schemas.microsoft.com/office/drawing/2014/main" id="{59B91F52-6363-E4F4-26D7-5568D6409255}"/>
                </a:ext>
              </a:extLst>
            </p:cNvPr>
            <p:cNvSpPr/>
            <p:nvPr/>
          </p:nvSpPr>
          <p:spPr>
            <a:xfrm>
              <a:off x="2537796" y="5256927"/>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DC2B9A84-3A0F-062F-6C0F-116A191279D6}"/>
                </a:ext>
              </a:extLst>
            </p:cNvPr>
            <p:cNvSpPr/>
            <p:nvPr/>
          </p:nvSpPr>
          <p:spPr>
            <a:xfrm>
              <a:off x="4029974"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2D38C4E-9DFB-0643-BD10-0975AD583EA7}"/>
                </a:ext>
              </a:extLst>
            </p:cNvPr>
            <p:cNvSpPr txBox="1"/>
            <p:nvPr/>
          </p:nvSpPr>
          <p:spPr>
            <a:xfrm>
              <a:off x="3839470" y="5551082"/>
              <a:ext cx="1040670" cy="523220"/>
            </a:xfrm>
            <a:prstGeom prst="rect">
              <a:avLst/>
            </a:prstGeom>
            <a:noFill/>
          </p:spPr>
          <p:txBody>
            <a:bodyPr wrap="none" rtlCol="0">
              <a:spAutoFit/>
            </a:bodyPr>
            <a:lstStyle/>
            <a:p>
              <a:r>
                <a:rPr lang="en-GB" sz="1400" dirty="0"/>
                <a:t>VDR </a:t>
              </a:r>
            </a:p>
            <a:p>
              <a:r>
                <a:rPr lang="en-GB" sz="1400" dirty="0"/>
                <a:t>workshops</a:t>
              </a:r>
            </a:p>
          </p:txBody>
        </p:sp>
        <p:sp>
          <p:nvSpPr>
            <p:cNvPr id="23" name="Oval 22">
              <a:extLst>
                <a:ext uri="{FF2B5EF4-FFF2-40B4-BE49-F238E27FC236}">
                  <a16:creationId xmlns:a16="http://schemas.microsoft.com/office/drawing/2014/main" id="{827ED0DD-DA12-AB1A-2AA4-A1EE9570DB31}"/>
                </a:ext>
              </a:extLst>
            </p:cNvPr>
            <p:cNvSpPr/>
            <p:nvPr/>
          </p:nvSpPr>
          <p:spPr>
            <a:xfrm>
              <a:off x="5328368"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33615F2-A258-88B0-1771-067EAACB4E37}"/>
                </a:ext>
              </a:extLst>
            </p:cNvPr>
            <p:cNvSpPr txBox="1"/>
            <p:nvPr/>
          </p:nvSpPr>
          <p:spPr>
            <a:xfrm>
              <a:off x="5129258" y="5524575"/>
              <a:ext cx="1040670" cy="523220"/>
            </a:xfrm>
            <a:prstGeom prst="rect">
              <a:avLst/>
            </a:prstGeom>
            <a:noFill/>
          </p:spPr>
          <p:txBody>
            <a:bodyPr wrap="none" rtlCol="0">
              <a:spAutoFit/>
            </a:bodyPr>
            <a:lstStyle/>
            <a:p>
              <a:r>
                <a:rPr lang="en-GB" sz="1400" dirty="0"/>
                <a:t>CLD </a:t>
              </a:r>
            </a:p>
            <a:p>
              <a:r>
                <a:rPr lang="en-GB" sz="1400" dirty="0"/>
                <a:t>workshops</a:t>
              </a:r>
            </a:p>
          </p:txBody>
        </p:sp>
        <p:sp>
          <p:nvSpPr>
            <p:cNvPr id="30" name="Oval 29">
              <a:extLst>
                <a:ext uri="{FF2B5EF4-FFF2-40B4-BE49-F238E27FC236}">
                  <a16:creationId xmlns:a16="http://schemas.microsoft.com/office/drawing/2014/main" id="{E0C77F21-75A7-003F-8ED5-7A739B720D32}"/>
                </a:ext>
              </a:extLst>
            </p:cNvPr>
            <p:cNvSpPr/>
            <p:nvPr/>
          </p:nvSpPr>
          <p:spPr>
            <a:xfrm>
              <a:off x="8267929"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51AF2138-CDEE-F351-27EB-D22A8064A207}"/>
                </a:ext>
              </a:extLst>
            </p:cNvPr>
            <p:cNvSpPr txBox="1"/>
            <p:nvPr/>
          </p:nvSpPr>
          <p:spPr>
            <a:xfrm>
              <a:off x="8000128" y="5543270"/>
              <a:ext cx="910827" cy="523220"/>
            </a:xfrm>
            <a:prstGeom prst="rect">
              <a:avLst/>
            </a:prstGeom>
            <a:noFill/>
          </p:spPr>
          <p:txBody>
            <a:bodyPr wrap="none" rtlCol="0">
              <a:spAutoFit/>
            </a:bodyPr>
            <a:lstStyle/>
            <a:p>
              <a:r>
                <a:rPr lang="en-GB" sz="1400" dirty="0"/>
                <a:t>VDR </a:t>
              </a:r>
            </a:p>
            <a:p>
              <a:r>
                <a:rPr lang="en-GB" sz="1400" dirty="0"/>
                <a:t>feedback</a:t>
              </a:r>
            </a:p>
          </p:txBody>
        </p:sp>
        <p:sp>
          <p:nvSpPr>
            <p:cNvPr id="34" name="Oval 33">
              <a:extLst>
                <a:ext uri="{FF2B5EF4-FFF2-40B4-BE49-F238E27FC236}">
                  <a16:creationId xmlns:a16="http://schemas.microsoft.com/office/drawing/2014/main" id="{8994BE1E-C626-E143-376D-FD245E6E462C}"/>
                </a:ext>
              </a:extLst>
            </p:cNvPr>
            <p:cNvSpPr/>
            <p:nvPr/>
          </p:nvSpPr>
          <p:spPr>
            <a:xfrm>
              <a:off x="9565405"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DCDF346C-4945-AC15-C3FD-E000A82751B9}"/>
                </a:ext>
              </a:extLst>
            </p:cNvPr>
            <p:cNvSpPr txBox="1"/>
            <p:nvPr/>
          </p:nvSpPr>
          <p:spPr>
            <a:xfrm>
              <a:off x="9305186" y="5540084"/>
              <a:ext cx="790601" cy="307777"/>
            </a:xfrm>
            <a:prstGeom prst="rect">
              <a:avLst/>
            </a:prstGeom>
            <a:noFill/>
          </p:spPr>
          <p:txBody>
            <a:bodyPr wrap="none" rtlCol="0">
              <a:spAutoFit/>
            </a:bodyPr>
            <a:lstStyle/>
            <a:p>
              <a:r>
                <a:rPr lang="en-GB" sz="1400" dirty="0"/>
                <a:t>VDR use</a:t>
              </a:r>
            </a:p>
          </p:txBody>
        </p:sp>
        <p:sp>
          <p:nvSpPr>
            <p:cNvPr id="44" name="Oval 43">
              <a:extLst>
                <a:ext uri="{FF2B5EF4-FFF2-40B4-BE49-F238E27FC236}">
                  <a16:creationId xmlns:a16="http://schemas.microsoft.com/office/drawing/2014/main" id="{D200D42B-F709-C67E-E164-C6DAE18139EB}"/>
                </a:ext>
              </a:extLst>
            </p:cNvPr>
            <p:cNvSpPr/>
            <p:nvPr/>
          </p:nvSpPr>
          <p:spPr>
            <a:xfrm>
              <a:off x="11248464" y="5261001"/>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2577641D-55A4-8FA2-9BFF-535435BF918D}"/>
                </a:ext>
              </a:extLst>
            </p:cNvPr>
            <p:cNvSpPr txBox="1"/>
            <p:nvPr/>
          </p:nvSpPr>
          <p:spPr>
            <a:xfrm>
              <a:off x="10766289" y="5566749"/>
              <a:ext cx="1023998" cy="307777"/>
            </a:xfrm>
            <a:prstGeom prst="rect">
              <a:avLst/>
            </a:prstGeom>
            <a:noFill/>
          </p:spPr>
          <p:txBody>
            <a:bodyPr wrap="none" rtlCol="0">
              <a:spAutoFit/>
            </a:bodyPr>
            <a:lstStyle/>
            <a:p>
              <a:r>
                <a:rPr lang="en-GB" sz="1400" dirty="0"/>
                <a:t>SHOWCASE</a:t>
              </a:r>
            </a:p>
          </p:txBody>
        </p:sp>
        <p:cxnSp>
          <p:nvCxnSpPr>
            <p:cNvPr id="47" name="Straight Connector 46">
              <a:extLst>
                <a:ext uri="{FF2B5EF4-FFF2-40B4-BE49-F238E27FC236}">
                  <a16:creationId xmlns:a16="http://schemas.microsoft.com/office/drawing/2014/main" id="{93B5CFB3-461C-9E50-42FE-B62EEEA776F2}"/>
                </a:ext>
              </a:extLst>
            </p:cNvPr>
            <p:cNvCxnSpPr>
              <a:cxnSpLocks/>
              <a:stCxn id="44" idx="2"/>
            </p:cNvCxnSpPr>
            <p:nvPr/>
          </p:nvCxnSpPr>
          <p:spPr>
            <a:xfrm flipH="1" flipV="1">
              <a:off x="2109354" y="5385173"/>
              <a:ext cx="9139110" cy="1091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981E57D-7A6B-4ABC-C2A5-B5511C4FA8F0}"/>
                </a:ext>
              </a:extLst>
            </p:cNvPr>
            <p:cNvSpPr txBox="1"/>
            <p:nvPr/>
          </p:nvSpPr>
          <p:spPr>
            <a:xfrm>
              <a:off x="2170179" y="5542182"/>
              <a:ext cx="972317" cy="523220"/>
            </a:xfrm>
            <a:prstGeom prst="rect">
              <a:avLst/>
            </a:prstGeom>
            <a:noFill/>
          </p:spPr>
          <p:txBody>
            <a:bodyPr wrap="none" rtlCol="0">
              <a:spAutoFit/>
            </a:bodyPr>
            <a:lstStyle/>
            <a:p>
              <a:pPr algn="ctr"/>
              <a:r>
                <a:rPr lang="en-GB" sz="1400" dirty="0"/>
                <a:t>scoping </a:t>
              </a:r>
            </a:p>
            <a:p>
              <a:pPr algn="ctr"/>
              <a:r>
                <a:rPr lang="en-GB" sz="1400" dirty="0"/>
                <a:t>workshops</a:t>
              </a:r>
            </a:p>
          </p:txBody>
        </p:sp>
        <p:pic>
          <p:nvPicPr>
            <p:cNvPr id="49" name="Graphic 48" descr="Social network with solid fill">
              <a:extLst>
                <a:ext uri="{FF2B5EF4-FFF2-40B4-BE49-F238E27FC236}">
                  <a16:creationId xmlns:a16="http://schemas.microsoft.com/office/drawing/2014/main" id="{00A5E179-9318-C215-3637-928E4BC70B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6684" y="4847008"/>
              <a:ext cx="972317" cy="972316"/>
            </a:xfrm>
            <a:prstGeom prst="rect">
              <a:avLst/>
            </a:prstGeom>
          </p:spPr>
        </p:pic>
      </p:grpSp>
      <p:sp>
        <p:nvSpPr>
          <p:cNvPr id="9" name="Rectangle 8">
            <a:extLst>
              <a:ext uri="{FF2B5EF4-FFF2-40B4-BE49-F238E27FC236}">
                <a16:creationId xmlns:a16="http://schemas.microsoft.com/office/drawing/2014/main" id="{C78755FA-AA50-A225-F167-4C8A6D9D8C4B}"/>
              </a:ext>
            </a:extLst>
          </p:cNvPr>
          <p:cNvSpPr/>
          <p:nvPr/>
        </p:nvSpPr>
        <p:spPr>
          <a:xfrm>
            <a:off x="269633" y="1364420"/>
            <a:ext cx="11778880" cy="5350314"/>
          </a:xfrm>
          <a:prstGeom prst="rect">
            <a:avLst/>
          </a:prstGeom>
          <a:solidFill>
            <a:schemeClr val="bg2">
              <a:lumMod val="90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Graphic 44" descr="Social network with solid fill">
            <a:extLst>
              <a:ext uri="{FF2B5EF4-FFF2-40B4-BE49-F238E27FC236}">
                <a16:creationId xmlns:a16="http://schemas.microsoft.com/office/drawing/2014/main" id="{4B8D0266-B51F-7C80-C998-631C882236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33015" y="4670616"/>
            <a:ext cx="1303845" cy="1303843"/>
          </a:xfrm>
          <a:prstGeom prst="rect">
            <a:avLst/>
          </a:prstGeom>
        </p:spPr>
      </p:pic>
      <p:pic>
        <p:nvPicPr>
          <p:cNvPr id="53" name="Graphic 52" descr="Connections with solid fill">
            <a:extLst>
              <a:ext uri="{FF2B5EF4-FFF2-40B4-BE49-F238E27FC236}">
                <a16:creationId xmlns:a16="http://schemas.microsoft.com/office/drawing/2014/main" id="{73F89B6E-C63C-1B28-934A-406A67E76F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85809" y="3385783"/>
            <a:ext cx="1156776" cy="1156775"/>
          </a:xfrm>
          <a:prstGeom prst="rect">
            <a:avLst/>
          </a:prstGeom>
        </p:spPr>
      </p:pic>
      <p:pic>
        <p:nvPicPr>
          <p:cNvPr id="54" name="Graphic 53" descr="Cloud Computing with solid fill">
            <a:extLst>
              <a:ext uri="{FF2B5EF4-FFF2-40B4-BE49-F238E27FC236}">
                <a16:creationId xmlns:a16="http://schemas.microsoft.com/office/drawing/2014/main" id="{99391F9C-862A-90EF-05AC-E1BDC084F7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0475" y="1992239"/>
            <a:ext cx="1303846" cy="1303843"/>
          </a:xfrm>
          <a:prstGeom prst="rect">
            <a:avLst/>
          </a:prstGeom>
        </p:spPr>
      </p:pic>
      <p:cxnSp>
        <p:nvCxnSpPr>
          <p:cNvPr id="57" name="Straight Arrow Connector 56">
            <a:extLst>
              <a:ext uri="{FF2B5EF4-FFF2-40B4-BE49-F238E27FC236}">
                <a16:creationId xmlns:a16="http://schemas.microsoft.com/office/drawing/2014/main" id="{28AB9C76-E78D-7BFF-8879-F8D54337CCA0}"/>
              </a:ext>
            </a:extLst>
          </p:cNvPr>
          <p:cNvCxnSpPr>
            <a:cxnSpLocks/>
          </p:cNvCxnSpPr>
          <p:nvPr/>
        </p:nvCxnSpPr>
        <p:spPr>
          <a:xfrm flipV="1">
            <a:off x="6528444" y="4588126"/>
            <a:ext cx="933695" cy="7581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461F9AA-F2F2-C624-F5F7-E677DAD98B9A}"/>
              </a:ext>
            </a:extLst>
          </p:cNvPr>
          <p:cNvCxnSpPr>
            <a:cxnSpLocks/>
          </p:cNvCxnSpPr>
          <p:nvPr/>
        </p:nvCxnSpPr>
        <p:spPr>
          <a:xfrm flipH="1">
            <a:off x="6263708" y="4311155"/>
            <a:ext cx="922101" cy="6975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997DEDC-4BB0-9745-73C2-19A6BA6AD115}"/>
              </a:ext>
            </a:extLst>
          </p:cNvPr>
          <p:cNvCxnSpPr>
            <a:cxnSpLocks/>
          </p:cNvCxnSpPr>
          <p:nvPr/>
        </p:nvCxnSpPr>
        <p:spPr>
          <a:xfrm flipH="1" flipV="1">
            <a:off x="6365466" y="2805804"/>
            <a:ext cx="848949" cy="830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99BADCD-E546-BCAC-10C0-E344100DE9D3}"/>
              </a:ext>
            </a:extLst>
          </p:cNvPr>
          <p:cNvSpPr txBox="1"/>
          <p:nvPr/>
        </p:nvSpPr>
        <p:spPr>
          <a:xfrm>
            <a:off x="4689479" y="5878031"/>
            <a:ext cx="1838965" cy="369332"/>
          </a:xfrm>
          <a:prstGeom prst="rect">
            <a:avLst/>
          </a:prstGeom>
          <a:noFill/>
        </p:spPr>
        <p:txBody>
          <a:bodyPr wrap="none" rtlCol="0">
            <a:spAutoFit/>
          </a:bodyPr>
          <a:lstStyle/>
          <a:p>
            <a:r>
              <a:rPr lang="en-GB" b="1" dirty="0">
                <a:solidFill>
                  <a:srgbClr val="C00000"/>
                </a:solidFill>
              </a:rPr>
              <a:t>ENGAGEMENT</a:t>
            </a:r>
          </a:p>
        </p:txBody>
      </p:sp>
      <p:sp>
        <p:nvSpPr>
          <p:cNvPr id="61" name="TextBox 60">
            <a:extLst>
              <a:ext uri="{FF2B5EF4-FFF2-40B4-BE49-F238E27FC236}">
                <a16:creationId xmlns:a16="http://schemas.microsoft.com/office/drawing/2014/main" id="{FC78540B-0A04-BA35-1ACC-9751D4D2BE3B}"/>
              </a:ext>
            </a:extLst>
          </p:cNvPr>
          <p:cNvSpPr txBox="1"/>
          <p:nvPr/>
        </p:nvSpPr>
        <p:spPr>
          <a:xfrm>
            <a:off x="7569582" y="4368062"/>
            <a:ext cx="1351652" cy="646331"/>
          </a:xfrm>
          <a:prstGeom prst="rect">
            <a:avLst/>
          </a:prstGeom>
          <a:noFill/>
        </p:spPr>
        <p:txBody>
          <a:bodyPr wrap="none" rtlCol="0">
            <a:spAutoFit/>
          </a:bodyPr>
          <a:lstStyle/>
          <a:p>
            <a:r>
              <a:rPr lang="en-GB" b="1" dirty="0">
                <a:solidFill>
                  <a:schemeClr val="accent1"/>
                </a:solidFill>
              </a:rPr>
              <a:t>SYSTEMS </a:t>
            </a:r>
          </a:p>
          <a:p>
            <a:r>
              <a:rPr lang="en-GB" b="1" dirty="0">
                <a:solidFill>
                  <a:schemeClr val="accent1"/>
                </a:solidFill>
              </a:rPr>
              <a:t>THINKING</a:t>
            </a:r>
          </a:p>
        </p:txBody>
      </p:sp>
      <p:sp>
        <p:nvSpPr>
          <p:cNvPr id="62" name="TextBox 61">
            <a:extLst>
              <a:ext uri="{FF2B5EF4-FFF2-40B4-BE49-F238E27FC236}">
                <a16:creationId xmlns:a16="http://schemas.microsoft.com/office/drawing/2014/main" id="{719910B6-53B3-49E3-806B-F819453C9FC1}"/>
              </a:ext>
            </a:extLst>
          </p:cNvPr>
          <p:cNvSpPr txBox="1"/>
          <p:nvPr/>
        </p:nvSpPr>
        <p:spPr>
          <a:xfrm>
            <a:off x="5015488" y="1682863"/>
            <a:ext cx="1836913" cy="369332"/>
          </a:xfrm>
          <a:prstGeom prst="rect">
            <a:avLst/>
          </a:prstGeom>
          <a:noFill/>
        </p:spPr>
        <p:txBody>
          <a:bodyPr wrap="none" rtlCol="0">
            <a:spAutoFit/>
          </a:bodyPr>
          <a:lstStyle/>
          <a:p>
            <a:r>
              <a:rPr lang="en-GB" b="1" dirty="0">
                <a:solidFill>
                  <a:schemeClr val="accent2"/>
                </a:solidFill>
              </a:rPr>
              <a:t>DIGITAL = VDR</a:t>
            </a:r>
          </a:p>
        </p:txBody>
      </p:sp>
      <p:sp>
        <p:nvSpPr>
          <p:cNvPr id="63" name="TextBox 62">
            <a:extLst>
              <a:ext uri="{FF2B5EF4-FFF2-40B4-BE49-F238E27FC236}">
                <a16:creationId xmlns:a16="http://schemas.microsoft.com/office/drawing/2014/main" id="{508A859C-BA09-CF44-5E88-6EAB38A70C4F}"/>
              </a:ext>
            </a:extLst>
          </p:cNvPr>
          <p:cNvSpPr txBox="1"/>
          <p:nvPr/>
        </p:nvSpPr>
        <p:spPr>
          <a:xfrm>
            <a:off x="8370388" y="4967178"/>
            <a:ext cx="1582484" cy="400110"/>
          </a:xfrm>
          <a:prstGeom prst="rect">
            <a:avLst/>
          </a:prstGeom>
          <a:noFill/>
        </p:spPr>
        <p:txBody>
          <a:bodyPr wrap="none" rtlCol="0">
            <a:spAutoFit/>
          </a:bodyPr>
          <a:lstStyle/>
          <a:p>
            <a:r>
              <a:rPr lang="en-GB" sz="2000" b="1" dirty="0">
                <a:solidFill>
                  <a:schemeClr val="tx2"/>
                </a:solidFill>
              </a:rPr>
              <a:t>Dr Koko Ke</a:t>
            </a:r>
          </a:p>
        </p:txBody>
      </p:sp>
      <p:pic>
        <p:nvPicPr>
          <p:cNvPr id="12" name="Graphic 11" descr="Road with solid fill">
            <a:extLst>
              <a:ext uri="{FF2B5EF4-FFF2-40B4-BE49-F238E27FC236}">
                <a16:creationId xmlns:a16="http://schemas.microsoft.com/office/drawing/2014/main" id="{842B7F29-AF45-620A-D2EE-46007CEFC5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06460" y="3397543"/>
            <a:ext cx="1029155" cy="1029154"/>
          </a:xfrm>
          <a:prstGeom prst="rect">
            <a:avLst/>
          </a:prstGeom>
        </p:spPr>
      </p:pic>
      <p:sp>
        <p:nvSpPr>
          <p:cNvPr id="65" name="TextBox 64">
            <a:extLst>
              <a:ext uri="{FF2B5EF4-FFF2-40B4-BE49-F238E27FC236}">
                <a16:creationId xmlns:a16="http://schemas.microsoft.com/office/drawing/2014/main" id="{497F3025-19A7-8691-5550-E1B1901626AE}"/>
              </a:ext>
            </a:extLst>
          </p:cNvPr>
          <p:cNvSpPr txBox="1"/>
          <p:nvPr/>
        </p:nvSpPr>
        <p:spPr>
          <a:xfrm>
            <a:off x="2336746" y="4351040"/>
            <a:ext cx="1569660" cy="369332"/>
          </a:xfrm>
          <a:prstGeom prst="rect">
            <a:avLst/>
          </a:prstGeom>
          <a:noFill/>
        </p:spPr>
        <p:txBody>
          <a:bodyPr wrap="none" rtlCol="0">
            <a:spAutoFit/>
          </a:bodyPr>
          <a:lstStyle/>
          <a:p>
            <a:r>
              <a:rPr lang="en-GB" b="1" dirty="0">
                <a:solidFill>
                  <a:schemeClr val="accent6"/>
                </a:solidFill>
              </a:rPr>
              <a:t>MODELLING</a:t>
            </a:r>
          </a:p>
        </p:txBody>
      </p:sp>
      <p:sp>
        <p:nvSpPr>
          <p:cNvPr id="66" name="TextBox 65">
            <a:extLst>
              <a:ext uri="{FF2B5EF4-FFF2-40B4-BE49-F238E27FC236}">
                <a16:creationId xmlns:a16="http://schemas.microsoft.com/office/drawing/2014/main" id="{CB1F6BE1-7D27-F4AC-8FE0-008BA2621A48}"/>
              </a:ext>
            </a:extLst>
          </p:cNvPr>
          <p:cNvSpPr txBox="1"/>
          <p:nvPr/>
        </p:nvSpPr>
        <p:spPr>
          <a:xfrm>
            <a:off x="1438061" y="4721658"/>
            <a:ext cx="2438488" cy="400110"/>
          </a:xfrm>
          <a:prstGeom prst="rect">
            <a:avLst/>
          </a:prstGeom>
          <a:noFill/>
        </p:spPr>
        <p:txBody>
          <a:bodyPr wrap="none" rtlCol="0">
            <a:spAutoFit/>
          </a:bodyPr>
          <a:lstStyle/>
          <a:p>
            <a:r>
              <a:rPr lang="en-GB" sz="2000" b="1" dirty="0">
                <a:solidFill>
                  <a:schemeClr val="tx2"/>
                </a:solidFill>
              </a:rPr>
              <a:t>Dr Barney Dobson</a:t>
            </a:r>
          </a:p>
        </p:txBody>
      </p:sp>
      <p:cxnSp>
        <p:nvCxnSpPr>
          <p:cNvPr id="67" name="Straight Arrow Connector 66">
            <a:extLst>
              <a:ext uri="{FF2B5EF4-FFF2-40B4-BE49-F238E27FC236}">
                <a16:creationId xmlns:a16="http://schemas.microsoft.com/office/drawing/2014/main" id="{10B35A7B-DBBA-34F3-F3C4-D0CD265D5C4E}"/>
              </a:ext>
            </a:extLst>
          </p:cNvPr>
          <p:cNvCxnSpPr>
            <a:cxnSpLocks/>
          </p:cNvCxnSpPr>
          <p:nvPr/>
        </p:nvCxnSpPr>
        <p:spPr>
          <a:xfrm>
            <a:off x="4113069" y="4196193"/>
            <a:ext cx="880169" cy="9005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CADD6A4-5A07-625A-ADA3-64220CB715A1}"/>
              </a:ext>
            </a:extLst>
          </p:cNvPr>
          <p:cNvCxnSpPr>
            <a:cxnSpLocks/>
          </p:cNvCxnSpPr>
          <p:nvPr/>
        </p:nvCxnSpPr>
        <p:spPr>
          <a:xfrm flipV="1">
            <a:off x="4202751" y="3094261"/>
            <a:ext cx="933695" cy="7581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E37A290-8059-1AE2-9096-AF6EBAAD3B15}"/>
              </a:ext>
            </a:extLst>
          </p:cNvPr>
          <p:cNvCxnSpPr>
            <a:cxnSpLocks/>
          </p:cNvCxnSpPr>
          <p:nvPr/>
        </p:nvCxnSpPr>
        <p:spPr>
          <a:xfrm flipH="1">
            <a:off x="3938015" y="2817290"/>
            <a:ext cx="922101" cy="6975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99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ED158B-8AE7-570C-8BBC-DB27269793A0}"/>
              </a:ext>
            </a:extLst>
          </p:cNvPr>
          <p:cNvSpPr txBox="1"/>
          <p:nvPr/>
        </p:nvSpPr>
        <p:spPr>
          <a:xfrm>
            <a:off x="9315072" y="6104209"/>
            <a:ext cx="2733441" cy="600164"/>
          </a:xfrm>
          <a:prstGeom prst="rect">
            <a:avLst/>
          </a:prstGeom>
          <a:noFill/>
        </p:spPr>
        <p:txBody>
          <a:bodyPr wrap="none" rtlCol="0">
            <a:spAutoFit/>
          </a:bodyPr>
          <a:lstStyle/>
          <a:p>
            <a:r>
              <a:rPr lang="en-GB" sz="1100" dirty="0"/>
              <a:t>VDR = Virtual Decision Room</a:t>
            </a:r>
          </a:p>
          <a:p>
            <a:r>
              <a:rPr lang="en-GB" sz="1100" dirty="0"/>
              <a:t>API = Application Programming Interface</a:t>
            </a:r>
          </a:p>
          <a:p>
            <a:r>
              <a:rPr lang="en-GB" sz="1100" dirty="0"/>
              <a:t>CLD = cause and loop diagram</a:t>
            </a:r>
          </a:p>
        </p:txBody>
      </p:sp>
      <p:sp>
        <p:nvSpPr>
          <p:cNvPr id="10" name="TextBox 9">
            <a:extLst>
              <a:ext uri="{FF2B5EF4-FFF2-40B4-BE49-F238E27FC236}">
                <a16:creationId xmlns:a16="http://schemas.microsoft.com/office/drawing/2014/main" id="{FFB5FDFF-D16B-A419-3E8D-5CACDD3B6205}"/>
              </a:ext>
            </a:extLst>
          </p:cNvPr>
          <p:cNvSpPr txBox="1"/>
          <p:nvPr/>
        </p:nvSpPr>
        <p:spPr>
          <a:xfrm>
            <a:off x="863943" y="143266"/>
            <a:ext cx="9993442" cy="830997"/>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And we have integrated all processes into the VENTURA framework that you will hear about more from the team</a:t>
            </a:r>
          </a:p>
        </p:txBody>
      </p:sp>
      <p:grpSp>
        <p:nvGrpSpPr>
          <p:cNvPr id="8" name="Group 7">
            <a:extLst>
              <a:ext uri="{FF2B5EF4-FFF2-40B4-BE49-F238E27FC236}">
                <a16:creationId xmlns:a16="http://schemas.microsoft.com/office/drawing/2014/main" id="{426DDD45-9838-D152-7873-018F18D98729}"/>
              </a:ext>
            </a:extLst>
          </p:cNvPr>
          <p:cNvGrpSpPr/>
          <p:nvPr/>
        </p:nvGrpSpPr>
        <p:grpSpPr>
          <a:xfrm>
            <a:off x="678427" y="1816558"/>
            <a:ext cx="11118243" cy="4257744"/>
            <a:chOff x="678427" y="1816558"/>
            <a:chExt cx="11118243" cy="4257744"/>
          </a:xfrm>
        </p:grpSpPr>
        <p:cxnSp>
          <p:nvCxnSpPr>
            <p:cNvPr id="52" name="Straight Connector 51">
              <a:extLst>
                <a:ext uri="{FF2B5EF4-FFF2-40B4-BE49-F238E27FC236}">
                  <a16:creationId xmlns:a16="http://schemas.microsoft.com/office/drawing/2014/main" id="{827D165A-8797-0ED2-CF7F-50A67CD4818B}"/>
                </a:ext>
              </a:extLst>
            </p:cNvPr>
            <p:cNvCxnSpPr>
              <a:cxnSpLocks/>
              <a:stCxn id="55" idx="2"/>
            </p:cNvCxnSpPr>
            <p:nvPr/>
          </p:nvCxnSpPr>
          <p:spPr>
            <a:xfrm flipH="1">
              <a:off x="2109354" y="3402608"/>
              <a:ext cx="853206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0C112E86-607A-776E-2A76-83C9DA570D6B}"/>
                </a:ext>
              </a:extLst>
            </p:cNvPr>
            <p:cNvSpPr/>
            <p:nvPr/>
          </p:nvSpPr>
          <p:spPr>
            <a:xfrm>
              <a:off x="1974272"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E868A7A-C672-82DD-DF5F-65C3FCB0D29A}"/>
                </a:ext>
              </a:extLst>
            </p:cNvPr>
            <p:cNvSpPr txBox="1"/>
            <p:nvPr/>
          </p:nvSpPr>
          <p:spPr>
            <a:xfrm>
              <a:off x="1457701" y="1855145"/>
              <a:ext cx="1303306" cy="307777"/>
            </a:xfrm>
            <a:prstGeom prst="rect">
              <a:avLst/>
            </a:prstGeom>
            <a:noFill/>
          </p:spPr>
          <p:txBody>
            <a:bodyPr wrap="none" rtlCol="0">
              <a:spAutoFit/>
            </a:bodyPr>
            <a:lstStyle/>
            <a:p>
              <a:r>
                <a:rPr lang="en-GB" sz="1400" dirty="0"/>
                <a:t>WSIMOD setup</a:t>
              </a:r>
            </a:p>
          </p:txBody>
        </p:sp>
        <p:sp>
          <p:nvSpPr>
            <p:cNvPr id="6" name="Oval 5">
              <a:extLst>
                <a:ext uri="{FF2B5EF4-FFF2-40B4-BE49-F238E27FC236}">
                  <a16:creationId xmlns:a16="http://schemas.microsoft.com/office/drawing/2014/main" id="{65E74408-9CF9-324E-A7CC-F795B1B65D93}"/>
                </a:ext>
              </a:extLst>
            </p:cNvPr>
            <p:cNvSpPr/>
            <p:nvPr/>
          </p:nvSpPr>
          <p:spPr>
            <a:xfrm>
              <a:off x="402997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0E3480-D10D-EE40-4F22-B4AD109867E0}"/>
                </a:ext>
              </a:extLst>
            </p:cNvPr>
            <p:cNvSpPr txBox="1"/>
            <p:nvPr/>
          </p:nvSpPr>
          <p:spPr>
            <a:xfrm>
              <a:off x="3446494" y="1816558"/>
              <a:ext cx="1437125" cy="307777"/>
            </a:xfrm>
            <a:prstGeom prst="rect">
              <a:avLst/>
            </a:prstGeom>
            <a:noFill/>
          </p:spPr>
          <p:txBody>
            <a:bodyPr wrap="none" rtlCol="0">
              <a:spAutoFit/>
            </a:bodyPr>
            <a:lstStyle/>
            <a:p>
              <a:r>
                <a:rPr lang="en-GB" sz="1400" dirty="0"/>
                <a:t>API development</a:t>
              </a:r>
            </a:p>
          </p:txBody>
        </p:sp>
        <p:sp>
          <p:nvSpPr>
            <p:cNvPr id="19" name="Oval 18">
              <a:extLst>
                <a:ext uri="{FF2B5EF4-FFF2-40B4-BE49-F238E27FC236}">
                  <a16:creationId xmlns:a16="http://schemas.microsoft.com/office/drawing/2014/main" id="{D028D188-2A8A-380E-5BB2-2E6BA4842EE2}"/>
                </a:ext>
              </a:extLst>
            </p:cNvPr>
            <p:cNvSpPr/>
            <p:nvPr/>
          </p:nvSpPr>
          <p:spPr>
            <a:xfrm>
              <a:off x="766441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A67E2C97-71F6-CCA2-CDB0-DB13E3504F43}"/>
                </a:ext>
              </a:extLst>
            </p:cNvPr>
            <p:cNvSpPr txBox="1"/>
            <p:nvPr/>
          </p:nvSpPr>
          <p:spPr>
            <a:xfrm>
              <a:off x="7147843" y="1831540"/>
              <a:ext cx="1334724" cy="307777"/>
            </a:xfrm>
            <a:prstGeom prst="rect">
              <a:avLst/>
            </a:prstGeom>
            <a:noFill/>
          </p:spPr>
          <p:txBody>
            <a:bodyPr wrap="none" rtlCol="0">
              <a:spAutoFit/>
            </a:bodyPr>
            <a:lstStyle/>
            <a:p>
              <a:r>
                <a:rPr lang="en-GB" sz="1400" dirty="0"/>
                <a:t>WSIMOD + VDR</a:t>
              </a:r>
            </a:p>
          </p:txBody>
        </p:sp>
        <p:sp>
          <p:nvSpPr>
            <p:cNvPr id="21" name="Oval 20">
              <a:extLst>
                <a:ext uri="{FF2B5EF4-FFF2-40B4-BE49-F238E27FC236}">
                  <a16:creationId xmlns:a16="http://schemas.microsoft.com/office/drawing/2014/main" id="{B7E8E853-222B-8CD0-3CF1-98F527DBB879}"/>
                </a:ext>
              </a:extLst>
            </p:cNvPr>
            <p:cNvSpPr/>
            <p:nvPr/>
          </p:nvSpPr>
          <p:spPr>
            <a:xfrm>
              <a:off x="2537796"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52C26EFA-258C-3D19-B38B-070B3994E60C}"/>
                </a:ext>
              </a:extLst>
            </p:cNvPr>
            <p:cNvSpPr/>
            <p:nvPr/>
          </p:nvSpPr>
          <p:spPr>
            <a:xfrm>
              <a:off x="483569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64825D3F-2D15-8E63-F529-4D733A5BE925}"/>
                </a:ext>
              </a:extLst>
            </p:cNvPr>
            <p:cNvSpPr txBox="1"/>
            <p:nvPr/>
          </p:nvSpPr>
          <p:spPr>
            <a:xfrm>
              <a:off x="5044166" y="2788875"/>
              <a:ext cx="937308" cy="523220"/>
            </a:xfrm>
            <a:prstGeom prst="rect">
              <a:avLst/>
            </a:prstGeom>
            <a:noFill/>
          </p:spPr>
          <p:txBody>
            <a:bodyPr wrap="none" rtlCol="0">
              <a:spAutoFit/>
            </a:bodyPr>
            <a:lstStyle/>
            <a:p>
              <a:r>
                <a:rPr lang="en-GB" sz="1400" dirty="0"/>
                <a:t>VDR </a:t>
              </a:r>
            </a:p>
            <a:p>
              <a:r>
                <a:rPr lang="en-GB" sz="1400" dirty="0"/>
                <a:t>workflows</a:t>
              </a:r>
            </a:p>
          </p:txBody>
        </p:sp>
        <p:sp>
          <p:nvSpPr>
            <p:cNvPr id="27" name="Oval 26">
              <a:extLst>
                <a:ext uri="{FF2B5EF4-FFF2-40B4-BE49-F238E27FC236}">
                  <a16:creationId xmlns:a16="http://schemas.microsoft.com/office/drawing/2014/main" id="{2BBB7576-D7AF-5385-E428-A81458FDF943}"/>
                </a:ext>
              </a:extLst>
            </p:cNvPr>
            <p:cNvSpPr/>
            <p:nvPr/>
          </p:nvSpPr>
          <p:spPr>
            <a:xfrm>
              <a:off x="8267929"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3806AEF4-9467-173B-6197-5B1E983D873D}"/>
                </a:ext>
              </a:extLst>
            </p:cNvPr>
            <p:cNvSpPr txBox="1"/>
            <p:nvPr/>
          </p:nvSpPr>
          <p:spPr>
            <a:xfrm>
              <a:off x="8507434" y="2812918"/>
              <a:ext cx="914225" cy="523220"/>
            </a:xfrm>
            <a:prstGeom prst="rect">
              <a:avLst/>
            </a:prstGeom>
            <a:noFill/>
          </p:spPr>
          <p:txBody>
            <a:bodyPr wrap="none" rtlCol="0">
              <a:spAutoFit/>
            </a:bodyPr>
            <a:lstStyle/>
            <a:p>
              <a:r>
                <a:rPr lang="en-GB" sz="1400" dirty="0"/>
                <a:t>VDR </a:t>
              </a:r>
            </a:p>
            <a:p>
              <a:r>
                <a:rPr lang="en-GB" sz="1400" dirty="0"/>
                <a:t>prototype</a:t>
              </a:r>
            </a:p>
          </p:txBody>
        </p:sp>
        <p:sp>
          <p:nvSpPr>
            <p:cNvPr id="31" name="Oval 30">
              <a:extLst>
                <a:ext uri="{FF2B5EF4-FFF2-40B4-BE49-F238E27FC236}">
                  <a16:creationId xmlns:a16="http://schemas.microsoft.com/office/drawing/2014/main" id="{7F2748FB-F593-5AAB-73FC-3D7F7517D9F2}"/>
                </a:ext>
              </a:extLst>
            </p:cNvPr>
            <p:cNvSpPr/>
            <p:nvPr/>
          </p:nvSpPr>
          <p:spPr>
            <a:xfrm>
              <a:off x="9565405"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B7336673-B09C-CD7E-9B41-0A1B27C172E3}"/>
                </a:ext>
              </a:extLst>
            </p:cNvPr>
            <p:cNvSpPr txBox="1"/>
            <p:nvPr/>
          </p:nvSpPr>
          <p:spPr>
            <a:xfrm>
              <a:off x="9900427" y="2867634"/>
              <a:ext cx="684098" cy="523220"/>
            </a:xfrm>
            <a:prstGeom prst="rect">
              <a:avLst/>
            </a:prstGeom>
            <a:noFill/>
          </p:spPr>
          <p:txBody>
            <a:bodyPr wrap="none" rtlCol="0">
              <a:spAutoFit/>
            </a:bodyPr>
            <a:lstStyle/>
            <a:p>
              <a:r>
                <a:rPr lang="en-GB" sz="1400" dirty="0"/>
                <a:t>VDR </a:t>
              </a:r>
            </a:p>
            <a:p>
              <a:r>
                <a:rPr lang="en-GB" sz="1400" dirty="0"/>
                <a:t>testing</a:t>
              </a:r>
            </a:p>
          </p:txBody>
        </p:sp>
        <p:sp>
          <p:nvSpPr>
            <p:cNvPr id="36" name="Oval 35">
              <a:extLst>
                <a:ext uri="{FF2B5EF4-FFF2-40B4-BE49-F238E27FC236}">
                  <a16:creationId xmlns:a16="http://schemas.microsoft.com/office/drawing/2014/main" id="{3E9858E4-39BB-9A09-BCB6-301693775754}"/>
                </a:ext>
              </a:extLst>
            </p:cNvPr>
            <p:cNvSpPr/>
            <p:nvPr/>
          </p:nvSpPr>
          <p:spPr>
            <a:xfrm>
              <a:off x="320726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619D9F7-8C45-3DF7-8697-0D5918B050C6}"/>
                </a:ext>
              </a:extLst>
            </p:cNvPr>
            <p:cNvSpPr txBox="1"/>
            <p:nvPr/>
          </p:nvSpPr>
          <p:spPr>
            <a:xfrm>
              <a:off x="3405288" y="3872177"/>
              <a:ext cx="1048044" cy="523220"/>
            </a:xfrm>
            <a:prstGeom prst="rect">
              <a:avLst/>
            </a:prstGeom>
            <a:noFill/>
          </p:spPr>
          <p:txBody>
            <a:bodyPr wrap="none" rtlCol="0">
              <a:spAutoFit/>
            </a:bodyPr>
            <a:lstStyle/>
            <a:p>
              <a:r>
                <a:rPr lang="en-GB" sz="1400" dirty="0"/>
                <a:t>problem </a:t>
              </a:r>
            </a:p>
            <a:p>
              <a:r>
                <a:rPr lang="en-GB" sz="1400" dirty="0"/>
                <a:t>formulation</a:t>
              </a:r>
            </a:p>
          </p:txBody>
        </p:sp>
        <p:sp>
          <p:nvSpPr>
            <p:cNvPr id="38" name="Oval 37">
              <a:extLst>
                <a:ext uri="{FF2B5EF4-FFF2-40B4-BE49-F238E27FC236}">
                  <a16:creationId xmlns:a16="http://schemas.microsoft.com/office/drawing/2014/main" id="{CF49EB48-A4D3-D6C9-A73C-8513ACC99417}"/>
                </a:ext>
              </a:extLst>
            </p:cNvPr>
            <p:cNvSpPr/>
            <p:nvPr/>
          </p:nvSpPr>
          <p:spPr>
            <a:xfrm>
              <a:off x="563863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1AFDFAC8-9CF2-7C2A-E1CF-299D047473D1}"/>
                </a:ext>
              </a:extLst>
            </p:cNvPr>
            <p:cNvSpPr txBox="1"/>
            <p:nvPr/>
          </p:nvSpPr>
          <p:spPr>
            <a:xfrm>
              <a:off x="5122065" y="3839647"/>
              <a:ext cx="1477199" cy="307777"/>
            </a:xfrm>
            <a:prstGeom prst="rect">
              <a:avLst/>
            </a:prstGeom>
            <a:noFill/>
          </p:spPr>
          <p:txBody>
            <a:bodyPr wrap="none" rtlCol="0">
              <a:spAutoFit/>
            </a:bodyPr>
            <a:lstStyle/>
            <a:p>
              <a:r>
                <a:rPr lang="en-GB" sz="1400" dirty="0"/>
                <a:t>CLD development</a:t>
              </a:r>
            </a:p>
          </p:txBody>
        </p:sp>
        <p:sp>
          <p:nvSpPr>
            <p:cNvPr id="40" name="Oval 39">
              <a:extLst>
                <a:ext uri="{FF2B5EF4-FFF2-40B4-BE49-F238E27FC236}">
                  <a16:creationId xmlns:a16="http://schemas.microsoft.com/office/drawing/2014/main" id="{BE08ED2B-A3D9-BEFE-90FF-0C682EE43903}"/>
                </a:ext>
              </a:extLst>
            </p:cNvPr>
            <p:cNvSpPr/>
            <p:nvPr/>
          </p:nvSpPr>
          <p:spPr>
            <a:xfrm>
              <a:off x="7628909"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4143F6F-56B3-50E6-7962-B30CDA50C4BD}"/>
                </a:ext>
              </a:extLst>
            </p:cNvPr>
            <p:cNvSpPr txBox="1"/>
            <p:nvPr/>
          </p:nvSpPr>
          <p:spPr>
            <a:xfrm>
              <a:off x="7306893" y="4471426"/>
              <a:ext cx="947695" cy="307777"/>
            </a:xfrm>
            <a:prstGeom prst="rect">
              <a:avLst/>
            </a:prstGeom>
            <a:noFill/>
          </p:spPr>
          <p:txBody>
            <a:bodyPr wrap="none" rtlCol="0">
              <a:spAutoFit/>
            </a:bodyPr>
            <a:lstStyle/>
            <a:p>
              <a:r>
                <a:rPr lang="en-GB" sz="1400" dirty="0"/>
                <a:t>CLD + VDR</a:t>
              </a:r>
            </a:p>
          </p:txBody>
        </p:sp>
        <p:sp>
          <p:nvSpPr>
            <p:cNvPr id="42" name="Oval 41">
              <a:extLst>
                <a:ext uri="{FF2B5EF4-FFF2-40B4-BE49-F238E27FC236}">
                  <a16:creationId xmlns:a16="http://schemas.microsoft.com/office/drawing/2014/main" id="{080E95BC-2D4B-D37D-0A2F-2244D6EF0897}"/>
                </a:ext>
              </a:extLst>
            </p:cNvPr>
            <p:cNvSpPr/>
            <p:nvPr/>
          </p:nvSpPr>
          <p:spPr>
            <a:xfrm>
              <a:off x="10024297"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E9B8B842-5039-4CEB-E2D7-8A3847443BC9}"/>
                </a:ext>
              </a:extLst>
            </p:cNvPr>
            <p:cNvSpPr txBox="1"/>
            <p:nvPr/>
          </p:nvSpPr>
          <p:spPr>
            <a:xfrm>
              <a:off x="9966627" y="4491799"/>
              <a:ext cx="543739" cy="523220"/>
            </a:xfrm>
            <a:prstGeom prst="rect">
              <a:avLst/>
            </a:prstGeom>
            <a:noFill/>
          </p:spPr>
          <p:txBody>
            <a:bodyPr wrap="none" rtlCol="0">
              <a:spAutoFit/>
            </a:bodyPr>
            <a:lstStyle/>
            <a:p>
              <a:r>
                <a:rPr lang="en-GB" sz="1400" dirty="0"/>
                <a:t>final </a:t>
              </a:r>
            </a:p>
            <a:p>
              <a:r>
                <a:rPr lang="en-GB" sz="1400" dirty="0"/>
                <a:t>CLD</a:t>
              </a:r>
            </a:p>
          </p:txBody>
        </p:sp>
        <p:sp>
          <p:nvSpPr>
            <p:cNvPr id="50" name="Oval 49">
              <a:extLst>
                <a:ext uri="{FF2B5EF4-FFF2-40B4-BE49-F238E27FC236}">
                  <a16:creationId xmlns:a16="http://schemas.microsoft.com/office/drawing/2014/main" id="{5299457A-9675-B01F-0E29-1A96201E56EF}"/>
                </a:ext>
              </a:extLst>
            </p:cNvPr>
            <p:cNvSpPr/>
            <p:nvPr/>
          </p:nvSpPr>
          <p:spPr>
            <a:xfrm>
              <a:off x="10024297"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1E06D2D3-36E4-DA54-3937-3EDDE3B2D55F}"/>
                </a:ext>
              </a:extLst>
            </p:cNvPr>
            <p:cNvSpPr txBox="1"/>
            <p:nvPr/>
          </p:nvSpPr>
          <p:spPr>
            <a:xfrm>
              <a:off x="9532893" y="1837428"/>
              <a:ext cx="1252972" cy="307777"/>
            </a:xfrm>
            <a:prstGeom prst="rect">
              <a:avLst/>
            </a:prstGeom>
            <a:noFill/>
          </p:spPr>
          <p:txBody>
            <a:bodyPr wrap="none" rtlCol="0">
              <a:spAutoFit/>
            </a:bodyPr>
            <a:lstStyle/>
            <a:p>
              <a:r>
                <a:rPr lang="en-GB" sz="1400" dirty="0"/>
                <a:t>final WSIMOD </a:t>
              </a:r>
            </a:p>
          </p:txBody>
        </p:sp>
        <p:sp>
          <p:nvSpPr>
            <p:cNvPr id="55" name="Oval 54">
              <a:extLst>
                <a:ext uri="{FF2B5EF4-FFF2-40B4-BE49-F238E27FC236}">
                  <a16:creationId xmlns:a16="http://schemas.microsoft.com/office/drawing/2014/main" id="{4A798A23-0D56-34D5-F460-93E606A27EED}"/>
                </a:ext>
              </a:extLst>
            </p:cNvPr>
            <p:cNvSpPr/>
            <p:nvPr/>
          </p:nvSpPr>
          <p:spPr>
            <a:xfrm>
              <a:off x="1064142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4757C3F-E736-7747-6F01-A7125002E553}"/>
                </a:ext>
              </a:extLst>
            </p:cNvPr>
            <p:cNvSpPr txBox="1"/>
            <p:nvPr/>
          </p:nvSpPr>
          <p:spPr>
            <a:xfrm>
              <a:off x="10901873" y="3227042"/>
              <a:ext cx="894797" cy="307777"/>
            </a:xfrm>
            <a:prstGeom prst="rect">
              <a:avLst/>
            </a:prstGeom>
            <a:noFill/>
          </p:spPr>
          <p:txBody>
            <a:bodyPr wrap="none" rtlCol="0">
              <a:spAutoFit/>
            </a:bodyPr>
            <a:lstStyle/>
            <a:p>
              <a:r>
                <a:rPr lang="en-GB" sz="1400" dirty="0"/>
                <a:t>final VDR </a:t>
              </a:r>
            </a:p>
          </p:txBody>
        </p:sp>
        <p:sp>
          <p:nvSpPr>
            <p:cNvPr id="22" name="TextBox 21">
              <a:extLst>
                <a:ext uri="{FF2B5EF4-FFF2-40B4-BE49-F238E27FC236}">
                  <a16:creationId xmlns:a16="http://schemas.microsoft.com/office/drawing/2014/main" id="{7DABF593-FE5D-23A5-57DC-358375E6DBD7}"/>
                </a:ext>
              </a:extLst>
            </p:cNvPr>
            <p:cNvSpPr txBox="1"/>
            <p:nvPr/>
          </p:nvSpPr>
          <p:spPr>
            <a:xfrm>
              <a:off x="2568854" y="2754756"/>
              <a:ext cx="779381" cy="523220"/>
            </a:xfrm>
            <a:prstGeom prst="rect">
              <a:avLst/>
            </a:prstGeom>
            <a:noFill/>
          </p:spPr>
          <p:txBody>
            <a:bodyPr wrap="none" rtlCol="0">
              <a:spAutoFit/>
            </a:bodyPr>
            <a:lstStyle/>
            <a:p>
              <a:r>
                <a:rPr lang="en-GB" sz="1400" dirty="0"/>
                <a:t>spatial</a:t>
              </a:r>
            </a:p>
            <a:p>
              <a:r>
                <a:rPr lang="en-GB" sz="1400" dirty="0"/>
                <a:t> domain</a:t>
              </a:r>
            </a:p>
          </p:txBody>
        </p:sp>
        <p:cxnSp>
          <p:nvCxnSpPr>
            <p:cNvPr id="11" name="Straight Connector 10">
              <a:extLst>
                <a:ext uri="{FF2B5EF4-FFF2-40B4-BE49-F238E27FC236}">
                  <a16:creationId xmlns:a16="http://schemas.microsoft.com/office/drawing/2014/main" id="{2F68C4F4-3D57-DC32-CBD9-5A4311A99295}"/>
                </a:ext>
              </a:extLst>
            </p:cNvPr>
            <p:cNvCxnSpPr>
              <a:cxnSpLocks/>
              <a:endCxn id="50" idx="2"/>
            </p:cNvCxnSpPr>
            <p:nvPr/>
          </p:nvCxnSpPr>
          <p:spPr>
            <a:xfrm>
              <a:off x="2210419" y="2353209"/>
              <a:ext cx="781387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1FAC73B-0A34-5172-1849-E1DCE5216DC7}"/>
                </a:ext>
              </a:extLst>
            </p:cNvPr>
            <p:cNvCxnSpPr>
              <a:cxnSpLocks/>
              <a:stCxn id="42" idx="2"/>
            </p:cNvCxnSpPr>
            <p:nvPr/>
          </p:nvCxnSpPr>
          <p:spPr>
            <a:xfrm flipH="1">
              <a:off x="2109354" y="4361967"/>
              <a:ext cx="7914943"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2" name="Graphic 1" descr="Connections with solid fill">
              <a:extLst>
                <a:ext uri="{FF2B5EF4-FFF2-40B4-BE49-F238E27FC236}">
                  <a16:creationId xmlns:a16="http://schemas.microsoft.com/office/drawing/2014/main" id="{ED66256D-5AB9-CD6B-2B9B-36D4F2630F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427" y="3845483"/>
              <a:ext cx="900187" cy="900186"/>
            </a:xfrm>
            <a:prstGeom prst="rect">
              <a:avLst/>
            </a:prstGeom>
          </p:spPr>
        </p:pic>
        <p:pic>
          <p:nvPicPr>
            <p:cNvPr id="5" name="Graphic 4" descr="Cloud Computing with solid fill">
              <a:extLst>
                <a:ext uri="{FF2B5EF4-FFF2-40B4-BE49-F238E27FC236}">
                  <a16:creationId xmlns:a16="http://schemas.microsoft.com/office/drawing/2014/main" id="{EC5B2F9D-A582-9264-77CB-7B386BFC28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818" y="2836210"/>
              <a:ext cx="883533" cy="883531"/>
            </a:xfrm>
            <a:prstGeom prst="rect">
              <a:avLst/>
            </a:prstGeom>
          </p:spPr>
        </p:pic>
        <p:pic>
          <p:nvPicPr>
            <p:cNvPr id="7" name="Graphic 6" descr="Road with solid fill">
              <a:extLst>
                <a:ext uri="{FF2B5EF4-FFF2-40B4-BE49-F238E27FC236}">
                  <a16:creationId xmlns:a16="http://schemas.microsoft.com/office/drawing/2014/main" id="{DE1BB752-EE2C-2363-1B95-3EF202030C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5475" y="1866335"/>
              <a:ext cx="814966" cy="814965"/>
            </a:xfrm>
            <a:prstGeom prst="rect">
              <a:avLst/>
            </a:prstGeom>
          </p:spPr>
        </p:pic>
        <p:sp>
          <p:nvSpPr>
            <p:cNvPr id="13" name="Oval 12">
              <a:extLst>
                <a:ext uri="{FF2B5EF4-FFF2-40B4-BE49-F238E27FC236}">
                  <a16:creationId xmlns:a16="http://schemas.microsoft.com/office/drawing/2014/main" id="{59B91F52-6363-E4F4-26D7-5568D6409255}"/>
                </a:ext>
              </a:extLst>
            </p:cNvPr>
            <p:cNvSpPr/>
            <p:nvPr/>
          </p:nvSpPr>
          <p:spPr>
            <a:xfrm>
              <a:off x="2537796" y="5256927"/>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DC2B9A84-3A0F-062F-6C0F-116A191279D6}"/>
                </a:ext>
              </a:extLst>
            </p:cNvPr>
            <p:cNvSpPr/>
            <p:nvPr/>
          </p:nvSpPr>
          <p:spPr>
            <a:xfrm>
              <a:off x="4029974"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2D38C4E-9DFB-0643-BD10-0975AD583EA7}"/>
                </a:ext>
              </a:extLst>
            </p:cNvPr>
            <p:cNvSpPr txBox="1"/>
            <p:nvPr/>
          </p:nvSpPr>
          <p:spPr>
            <a:xfrm>
              <a:off x="3839470" y="5551082"/>
              <a:ext cx="1040670" cy="523220"/>
            </a:xfrm>
            <a:prstGeom prst="rect">
              <a:avLst/>
            </a:prstGeom>
            <a:noFill/>
          </p:spPr>
          <p:txBody>
            <a:bodyPr wrap="none" rtlCol="0">
              <a:spAutoFit/>
            </a:bodyPr>
            <a:lstStyle/>
            <a:p>
              <a:r>
                <a:rPr lang="en-GB" sz="1400" dirty="0"/>
                <a:t>VDR </a:t>
              </a:r>
            </a:p>
            <a:p>
              <a:r>
                <a:rPr lang="en-GB" sz="1400" dirty="0"/>
                <a:t>workshops</a:t>
              </a:r>
            </a:p>
          </p:txBody>
        </p:sp>
        <p:sp>
          <p:nvSpPr>
            <p:cNvPr id="23" name="Oval 22">
              <a:extLst>
                <a:ext uri="{FF2B5EF4-FFF2-40B4-BE49-F238E27FC236}">
                  <a16:creationId xmlns:a16="http://schemas.microsoft.com/office/drawing/2014/main" id="{827ED0DD-DA12-AB1A-2AA4-A1EE9570DB31}"/>
                </a:ext>
              </a:extLst>
            </p:cNvPr>
            <p:cNvSpPr/>
            <p:nvPr/>
          </p:nvSpPr>
          <p:spPr>
            <a:xfrm>
              <a:off x="5328368"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33615F2-A258-88B0-1771-067EAACB4E37}"/>
                </a:ext>
              </a:extLst>
            </p:cNvPr>
            <p:cNvSpPr txBox="1"/>
            <p:nvPr/>
          </p:nvSpPr>
          <p:spPr>
            <a:xfrm>
              <a:off x="5129258" y="5524575"/>
              <a:ext cx="1040670" cy="523220"/>
            </a:xfrm>
            <a:prstGeom prst="rect">
              <a:avLst/>
            </a:prstGeom>
            <a:noFill/>
          </p:spPr>
          <p:txBody>
            <a:bodyPr wrap="none" rtlCol="0">
              <a:spAutoFit/>
            </a:bodyPr>
            <a:lstStyle/>
            <a:p>
              <a:r>
                <a:rPr lang="en-GB" sz="1400" dirty="0"/>
                <a:t>CLD </a:t>
              </a:r>
            </a:p>
            <a:p>
              <a:r>
                <a:rPr lang="en-GB" sz="1400" dirty="0"/>
                <a:t>workshops</a:t>
              </a:r>
            </a:p>
          </p:txBody>
        </p:sp>
        <p:sp>
          <p:nvSpPr>
            <p:cNvPr id="30" name="Oval 29">
              <a:extLst>
                <a:ext uri="{FF2B5EF4-FFF2-40B4-BE49-F238E27FC236}">
                  <a16:creationId xmlns:a16="http://schemas.microsoft.com/office/drawing/2014/main" id="{E0C77F21-75A7-003F-8ED5-7A739B720D32}"/>
                </a:ext>
              </a:extLst>
            </p:cNvPr>
            <p:cNvSpPr/>
            <p:nvPr/>
          </p:nvSpPr>
          <p:spPr>
            <a:xfrm>
              <a:off x="8267929"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51AF2138-CDEE-F351-27EB-D22A8064A207}"/>
                </a:ext>
              </a:extLst>
            </p:cNvPr>
            <p:cNvSpPr txBox="1"/>
            <p:nvPr/>
          </p:nvSpPr>
          <p:spPr>
            <a:xfrm>
              <a:off x="8000128" y="5543270"/>
              <a:ext cx="910827" cy="523220"/>
            </a:xfrm>
            <a:prstGeom prst="rect">
              <a:avLst/>
            </a:prstGeom>
            <a:noFill/>
          </p:spPr>
          <p:txBody>
            <a:bodyPr wrap="none" rtlCol="0">
              <a:spAutoFit/>
            </a:bodyPr>
            <a:lstStyle/>
            <a:p>
              <a:r>
                <a:rPr lang="en-GB" sz="1400" dirty="0"/>
                <a:t>VDR </a:t>
              </a:r>
            </a:p>
            <a:p>
              <a:r>
                <a:rPr lang="en-GB" sz="1400" dirty="0"/>
                <a:t>feedback</a:t>
              </a:r>
            </a:p>
          </p:txBody>
        </p:sp>
        <p:sp>
          <p:nvSpPr>
            <p:cNvPr id="34" name="Oval 33">
              <a:extLst>
                <a:ext uri="{FF2B5EF4-FFF2-40B4-BE49-F238E27FC236}">
                  <a16:creationId xmlns:a16="http://schemas.microsoft.com/office/drawing/2014/main" id="{8994BE1E-C626-E143-376D-FD245E6E462C}"/>
                </a:ext>
              </a:extLst>
            </p:cNvPr>
            <p:cNvSpPr/>
            <p:nvPr/>
          </p:nvSpPr>
          <p:spPr>
            <a:xfrm>
              <a:off x="9565405"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DCDF346C-4945-AC15-C3FD-E000A82751B9}"/>
                </a:ext>
              </a:extLst>
            </p:cNvPr>
            <p:cNvSpPr txBox="1"/>
            <p:nvPr/>
          </p:nvSpPr>
          <p:spPr>
            <a:xfrm>
              <a:off x="9305186" y="5540084"/>
              <a:ext cx="790601" cy="307777"/>
            </a:xfrm>
            <a:prstGeom prst="rect">
              <a:avLst/>
            </a:prstGeom>
            <a:noFill/>
          </p:spPr>
          <p:txBody>
            <a:bodyPr wrap="none" rtlCol="0">
              <a:spAutoFit/>
            </a:bodyPr>
            <a:lstStyle/>
            <a:p>
              <a:r>
                <a:rPr lang="en-GB" sz="1400" dirty="0"/>
                <a:t>VDR use</a:t>
              </a:r>
            </a:p>
          </p:txBody>
        </p:sp>
        <p:sp>
          <p:nvSpPr>
            <p:cNvPr id="44" name="Oval 43">
              <a:extLst>
                <a:ext uri="{FF2B5EF4-FFF2-40B4-BE49-F238E27FC236}">
                  <a16:creationId xmlns:a16="http://schemas.microsoft.com/office/drawing/2014/main" id="{D200D42B-F709-C67E-E164-C6DAE18139EB}"/>
                </a:ext>
              </a:extLst>
            </p:cNvPr>
            <p:cNvSpPr/>
            <p:nvPr/>
          </p:nvSpPr>
          <p:spPr>
            <a:xfrm>
              <a:off x="11248464" y="5261001"/>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2577641D-55A4-8FA2-9BFF-535435BF918D}"/>
                </a:ext>
              </a:extLst>
            </p:cNvPr>
            <p:cNvSpPr txBox="1"/>
            <p:nvPr/>
          </p:nvSpPr>
          <p:spPr>
            <a:xfrm>
              <a:off x="10766289" y="5566749"/>
              <a:ext cx="1023998" cy="307777"/>
            </a:xfrm>
            <a:prstGeom prst="rect">
              <a:avLst/>
            </a:prstGeom>
            <a:noFill/>
          </p:spPr>
          <p:txBody>
            <a:bodyPr wrap="none" rtlCol="0">
              <a:spAutoFit/>
            </a:bodyPr>
            <a:lstStyle/>
            <a:p>
              <a:r>
                <a:rPr lang="en-GB" sz="1400" dirty="0"/>
                <a:t>SHOWCASE</a:t>
              </a:r>
            </a:p>
          </p:txBody>
        </p:sp>
        <p:cxnSp>
          <p:nvCxnSpPr>
            <p:cNvPr id="47" name="Straight Connector 46">
              <a:extLst>
                <a:ext uri="{FF2B5EF4-FFF2-40B4-BE49-F238E27FC236}">
                  <a16:creationId xmlns:a16="http://schemas.microsoft.com/office/drawing/2014/main" id="{93B5CFB3-461C-9E50-42FE-B62EEEA776F2}"/>
                </a:ext>
              </a:extLst>
            </p:cNvPr>
            <p:cNvCxnSpPr>
              <a:cxnSpLocks/>
              <a:stCxn id="44" idx="2"/>
            </p:cNvCxnSpPr>
            <p:nvPr/>
          </p:nvCxnSpPr>
          <p:spPr>
            <a:xfrm flipH="1" flipV="1">
              <a:off x="2109354" y="5385173"/>
              <a:ext cx="9139110" cy="1091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981E57D-7A6B-4ABC-C2A5-B5511C4FA8F0}"/>
                </a:ext>
              </a:extLst>
            </p:cNvPr>
            <p:cNvSpPr txBox="1"/>
            <p:nvPr/>
          </p:nvSpPr>
          <p:spPr>
            <a:xfrm>
              <a:off x="2170179" y="5542182"/>
              <a:ext cx="972317" cy="523220"/>
            </a:xfrm>
            <a:prstGeom prst="rect">
              <a:avLst/>
            </a:prstGeom>
            <a:noFill/>
          </p:spPr>
          <p:txBody>
            <a:bodyPr wrap="none" rtlCol="0">
              <a:spAutoFit/>
            </a:bodyPr>
            <a:lstStyle/>
            <a:p>
              <a:pPr algn="ctr"/>
              <a:r>
                <a:rPr lang="en-GB" sz="1400" dirty="0"/>
                <a:t>scoping </a:t>
              </a:r>
            </a:p>
            <a:p>
              <a:pPr algn="ctr"/>
              <a:r>
                <a:rPr lang="en-GB" sz="1400" dirty="0"/>
                <a:t>workshops</a:t>
              </a:r>
            </a:p>
          </p:txBody>
        </p:sp>
        <p:pic>
          <p:nvPicPr>
            <p:cNvPr id="49" name="Graphic 48" descr="Social network with solid fill">
              <a:extLst>
                <a:ext uri="{FF2B5EF4-FFF2-40B4-BE49-F238E27FC236}">
                  <a16:creationId xmlns:a16="http://schemas.microsoft.com/office/drawing/2014/main" id="{00A5E179-9318-C215-3637-928E4BC70B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6684" y="4847008"/>
              <a:ext cx="972317" cy="972316"/>
            </a:xfrm>
            <a:prstGeom prst="rect">
              <a:avLst/>
            </a:prstGeom>
          </p:spPr>
        </p:pic>
      </p:grpSp>
      <p:sp>
        <p:nvSpPr>
          <p:cNvPr id="9" name="Rectangle 8">
            <a:extLst>
              <a:ext uri="{FF2B5EF4-FFF2-40B4-BE49-F238E27FC236}">
                <a16:creationId xmlns:a16="http://schemas.microsoft.com/office/drawing/2014/main" id="{C78755FA-AA50-A225-F167-4C8A6D9D8C4B}"/>
              </a:ext>
            </a:extLst>
          </p:cNvPr>
          <p:cNvSpPr/>
          <p:nvPr/>
        </p:nvSpPr>
        <p:spPr>
          <a:xfrm>
            <a:off x="269633" y="1364420"/>
            <a:ext cx="11778880" cy="5350314"/>
          </a:xfrm>
          <a:prstGeom prst="rect">
            <a:avLst/>
          </a:prstGeom>
          <a:solidFill>
            <a:schemeClr val="bg2">
              <a:lumMod val="90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Graphic 44" descr="Social network with solid fill">
            <a:extLst>
              <a:ext uri="{FF2B5EF4-FFF2-40B4-BE49-F238E27FC236}">
                <a16:creationId xmlns:a16="http://schemas.microsoft.com/office/drawing/2014/main" id="{4B8D0266-B51F-7C80-C998-631C882236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33015" y="4670616"/>
            <a:ext cx="1303845" cy="1303843"/>
          </a:xfrm>
          <a:prstGeom prst="rect">
            <a:avLst/>
          </a:prstGeom>
        </p:spPr>
      </p:pic>
      <p:pic>
        <p:nvPicPr>
          <p:cNvPr id="53" name="Graphic 52" descr="Connections with solid fill">
            <a:extLst>
              <a:ext uri="{FF2B5EF4-FFF2-40B4-BE49-F238E27FC236}">
                <a16:creationId xmlns:a16="http://schemas.microsoft.com/office/drawing/2014/main" id="{73F89B6E-C63C-1B28-934A-406A67E76F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85809" y="3385783"/>
            <a:ext cx="1156776" cy="1156775"/>
          </a:xfrm>
          <a:prstGeom prst="rect">
            <a:avLst/>
          </a:prstGeom>
        </p:spPr>
      </p:pic>
      <p:pic>
        <p:nvPicPr>
          <p:cNvPr id="54" name="Graphic 53" descr="Cloud Computing with solid fill">
            <a:extLst>
              <a:ext uri="{FF2B5EF4-FFF2-40B4-BE49-F238E27FC236}">
                <a16:creationId xmlns:a16="http://schemas.microsoft.com/office/drawing/2014/main" id="{99391F9C-862A-90EF-05AC-E1BDC084F7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0475" y="1992239"/>
            <a:ext cx="1303846" cy="1303843"/>
          </a:xfrm>
          <a:prstGeom prst="rect">
            <a:avLst/>
          </a:prstGeom>
        </p:spPr>
      </p:pic>
      <p:cxnSp>
        <p:nvCxnSpPr>
          <p:cNvPr id="57" name="Straight Arrow Connector 56">
            <a:extLst>
              <a:ext uri="{FF2B5EF4-FFF2-40B4-BE49-F238E27FC236}">
                <a16:creationId xmlns:a16="http://schemas.microsoft.com/office/drawing/2014/main" id="{28AB9C76-E78D-7BFF-8879-F8D54337CCA0}"/>
              </a:ext>
            </a:extLst>
          </p:cNvPr>
          <p:cNvCxnSpPr>
            <a:cxnSpLocks/>
          </p:cNvCxnSpPr>
          <p:nvPr/>
        </p:nvCxnSpPr>
        <p:spPr>
          <a:xfrm flipV="1">
            <a:off x="6528444" y="4588126"/>
            <a:ext cx="933695" cy="7581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461F9AA-F2F2-C624-F5F7-E677DAD98B9A}"/>
              </a:ext>
            </a:extLst>
          </p:cNvPr>
          <p:cNvCxnSpPr>
            <a:cxnSpLocks/>
          </p:cNvCxnSpPr>
          <p:nvPr/>
        </p:nvCxnSpPr>
        <p:spPr>
          <a:xfrm flipH="1">
            <a:off x="6263708" y="4311155"/>
            <a:ext cx="922101" cy="6975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997DEDC-4BB0-9745-73C2-19A6BA6AD115}"/>
              </a:ext>
            </a:extLst>
          </p:cNvPr>
          <p:cNvCxnSpPr>
            <a:cxnSpLocks/>
          </p:cNvCxnSpPr>
          <p:nvPr/>
        </p:nvCxnSpPr>
        <p:spPr>
          <a:xfrm flipH="1" flipV="1">
            <a:off x="6365466" y="2805804"/>
            <a:ext cx="848949" cy="830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99BADCD-E546-BCAC-10C0-E344100DE9D3}"/>
              </a:ext>
            </a:extLst>
          </p:cNvPr>
          <p:cNvSpPr txBox="1"/>
          <p:nvPr/>
        </p:nvSpPr>
        <p:spPr>
          <a:xfrm>
            <a:off x="4689479" y="5878031"/>
            <a:ext cx="1838965" cy="369332"/>
          </a:xfrm>
          <a:prstGeom prst="rect">
            <a:avLst/>
          </a:prstGeom>
          <a:noFill/>
        </p:spPr>
        <p:txBody>
          <a:bodyPr wrap="none" rtlCol="0">
            <a:spAutoFit/>
          </a:bodyPr>
          <a:lstStyle/>
          <a:p>
            <a:r>
              <a:rPr lang="en-GB" b="1" dirty="0">
                <a:solidFill>
                  <a:srgbClr val="C00000"/>
                </a:solidFill>
              </a:rPr>
              <a:t>ENGAGEMENT</a:t>
            </a:r>
          </a:p>
        </p:txBody>
      </p:sp>
      <p:sp>
        <p:nvSpPr>
          <p:cNvPr id="61" name="TextBox 60">
            <a:extLst>
              <a:ext uri="{FF2B5EF4-FFF2-40B4-BE49-F238E27FC236}">
                <a16:creationId xmlns:a16="http://schemas.microsoft.com/office/drawing/2014/main" id="{FC78540B-0A04-BA35-1ACC-9751D4D2BE3B}"/>
              </a:ext>
            </a:extLst>
          </p:cNvPr>
          <p:cNvSpPr txBox="1"/>
          <p:nvPr/>
        </p:nvSpPr>
        <p:spPr>
          <a:xfrm>
            <a:off x="7569582" y="4368062"/>
            <a:ext cx="1351652" cy="646331"/>
          </a:xfrm>
          <a:prstGeom prst="rect">
            <a:avLst/>
          </a:prstGeom>
          <a:noFill/>
        </p:spPr>
        <p:txBody>
          <a:bodyPr wrap="none" rtlCol="0">
            <a:spAutoFit/>
          </a:bodyPr>
          <a:lstStyle/>
          <a:p>
            <a:r>
              <a:rPr lang="en-GB" b="1" dirty="0">
                <a:solidFill>
                  <a:schemeClr val="accent1"/>
                </a:solidFill>
              </a:rPr>
              <a:t>SYSTEMS </a:t>
            </a:r>
          </a:p>
          <a:p>
            <a:r>
              <a:rPr lang="en-GB" b="1" dirty="0">
                <a:solidFill>
                  <a:schemeClr val="accent1"/>
                </a:solidFill>
              </a:rPr>
              <a:t>THINKING</a:t>
            </a:r>
          </a:p>
        </p:txBody>
      </p:sp>
      <p:sp>
        <p:nvSpPr>
          <p:cNvPr id="62" name="TextBox 61">
            <a:extLst>
              <a:ext uri="{FF2B5EF4-FFF2-40B4-BE49-F238E27FC236}">
                <a16:creationId xmlns:a16="http://schemas.microsoft.com/office/drawing/2014/main" id="{719910B6-53B3-49E3-806B-F819453C9FC1}"/>
              </a:ext>
            </a:extLst>
          </p:cNvPr>
          <p:cNvSpPr txBox="1"/>
          <p:nvPr/>
        </p:nvSpPr>
        <p:spPr>
          <a:xfrm>
            <a:off x="5015488" y="1682863"/>
            <a:ext cx="1836913" cy="369332"/>
          </a:xfrm>
          <a:prstGeom prst="rect">
            <a:avLst/>
          </a:prstGeom>
          <a:noFill/>
        </p:spPr>
        <p:txBody>
          <a:bodyPr wrap="none" rtlCol="0">
            <a:spAutoFit/>
          </a:bodyPr>
          <a:lstStyle/>
          <a:p>
            <a:r>
              <a:rPr lang="en-GB" b="1" dirty="0">
                <a:solidFill>
                  <a:schemeClr val="accent2"/>
                </a:solidFill>
              </a:rPr>
              <a:t>DIGITAL = VDR</a:t>
            </a:r>
          </a:p>
        </p:txBody>
      </p:sp>
      <p:sp>
        <p:nvSpPr>
          <p:cNvPr id="63" name="TextBox 62">
            <a:extLst>
              <a:ext uri="{FF2B5EF4-FFF2-40B4-BE49-F238E27FC236}">
                <a16:creationId xmlns:a16="http://schemas.microsoft.com/office/drawing/2014/main" id="{508A859C-BA09-CF44-5E88-6EAB38A70C4F}"/>
              </a:ext>
            </a:extLst>
          </p:cNvPr>
          <p:cNvSpPr txBox="1"/>
          <p:nvPr/>
        </p:nvSpPr>
        <p:spPr>
          <a:xfrm>
            <a:off x="8370388" y="4967178"/>
            <a:ext cx="1582484" cy="400110"/>
          </a:xfrm>
          <a:prstGeom prst="rect">
            <a:avLst/>
          </a:prstGeom>
          <a:noFill/>
        </p:spPr>
        <p:txBody>
          <a:bodyPr wrap="none" rtlCol="0">
            <a:spAutoFit/>
          </a:bodyPr>
          <a:lstStyle/>
          <a:p>
            <a:r>
              <a:rPr lang="en-GB" sz="2000" b="1" dirty="0">
                <a:solidFill>
                  <a:schemeClr val="tx2"/>
                </a:solidFill>
              </a:rPr>
              <a:t>Dr Koko Ke</a:t>
            </a:r>
          </a:p>
        </p:txBody>
      </p:sp>
      <p:pic>
        <p:nvPicPr>
          <p:cNvPr id="12" name="Graphic 11" descr="Road with solid fill">
            <a:extLst>
              <a:ext uri="{FF2B5EF4-FFF2-40B4-BE49-F238E27FC236}">
                <a16:creationId xmlns:a16="http://schemas.microsoft.com/office/drawing/2014/main" id="{842B7F29-AF45-620A-D2EE-46007CEFC5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06460" y="3397543"/>
            <a:ext cx="1029155" cy="1029154"/>
          </a:xfrm>
          <a:prstGeom prst="rect">
            <a:avLst/>
          </a:prstGeom>
        </p:spPr>
      </p:pic>
      <p:sp>
        <p:nvSpPr>
          <p:cNvPr id="65" name="TextBox 64">
            <a:extLst>
              <a:ext uri="{FF2B5EF4-FFF2-40B4-BE49-F238E27FC236}">
                <a16:creationId xmlns:a16="http://schemas.microsoft.com/office/drawing/2014/main" id="{497F3025-19A7-8691-5550-E1B1901626AE}"/>
              </a:ext>
            </a:extLst>
          </p:cNvPr>
          <p:cNvSpPr txBox="1"/>
          <p:nvPr/>
        </p:nvSpPr>
        <p:spPr>
          <a:xfrm>
            <a:off x="2336746" y="4351040"/>
            <a:ext cx="1569660" cy="369332"/>
          </a:xfrm>
          <a:prstGeom prst="rect">
            <a:avLst/>
          </a:prstGeom>
          <a:noFill/>
        </p:spPr>
        <p:txBody>
          <a:bodyPr wrap="none" rtlCol="0">
            <a:spAutoFit/>
          </a:bodyPr>
          <a:lstStyle/>
          <a:p>
            <a:r>
              <a:rPr lang="en-GB" b="1" dirty="0">
                <a:solidFill>
                  <a:schemeClr val="accent6"/>
                </a:solidFill>
              </a:rPr>
              <a:t>MODELLING</a:t>
            </a:r>
          </a:p>
        </p:txBody>
      </p:sp>
      <p:sp>
        <p:nvSpPr>
          <p:cNvPr id="66" name="TextBox 65">
            <a:extLst>
              <a:ext uri="{FF2B5EF4-FFF2-40B4-BE49-F238E27FC236}">
                <a16:creationId xmlns:a16="http://schemas.microsoft.com/office/drawing/2014/main" id="{CB1F6BE1-7D27-F4AC-8FE0-008BA2621A48}"/>
              </a:ext>
            </a:extLst>
          </p:cNvPr>
          <p:cNvSpPr txBox="1"/>
          <p:nvPr/>
        </p:nvSpPr>
        <p:spPr>
          <a:xfrm>
            <a:off x="1438061" y="4721658"/>
            <a:ext cx="2438488" cy="400110"/>
          </a:xfrm>
          <a:prstGeom prst="rect">
            <a:avLst/>
          </a:prstGeom>
          <a:noFill/>
        </p:spPr>
        <p:txBody>
          <a:bodyPr wrap="none" rtlCol="0">
            <a:spAutoFit/>
          </a:bodyPr>
          <a:lstStyle/>
          <a:p>
            <a:r>
              <a:rPr lang="en-GB" sz="2000" b="1" dirty="0">
                <a:solidFill>
                  <a:schemeClr val="tx2"/>
                </a:solidFill>
              </a:rPr>
              <a:t>Dr Barney Dobson</a:t>
            </a:r>
          </a:p>
        </p:txBody>
      </p:sp>
      <p:cxnSp>
        <p:nvCxnSpPr>
          <p:cNvPr id="67" name="Straight Arrow Connector 66">
            <a:extLst>
              <a:ext uri="{FF2B5EF4-FFF2-40B4-BE49-F238E27FC236}">
                <a16:creationId xmlns:a16="http://schemas.microsoft.com/office/drawing/2014/main" id="{10B35A7B-DBBA-34F3-F3C4-D0CD265D5C4E}"/>
              </a:ext>
            </a:extLst>
          </p:cNvPr>
          <p:cNvCxnSpPr>
            <a:cxnSpLocks/>
          </p:cNvCxnSpPr>
          <p:nvPr/>
        </p:nvCxnSpPr>
        <p:spPr>
          <a:xfrm>
            <a:off x="4113069" y="4196193"/>
            <a:ext cx="880169" cy="9005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CADD6A4-5A07-625A-ADA3-64220CB715A1}"/>
              </a:ext>
            </a:extLst>
          </p:cNvPr>
          <p:cNvCxnSpPr>
            <a:cxnSpLocks/>
          </p:cNvCxnSpPr>
          <p:nvPr/>
        </p:nvCxnSpPr>
        <p:spPr>
          <a:xfrm flipV="1">
            <a:off x="4202751" y="3094261"/>
            <a:ext cx="933695" cy="7581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E37A290-8059-1AE2-9096-AF6EBAAD3B15}"/>
              </a:ext>
            </a:extLst>
          </p:cNvPr>
          <p:cNvCxnSpPr>
            <a:cxnSpLocks/>
          </p:cNvCxnSpPr>
          <p:nvPr/>
        </p:nvCxnSpPr>
        <p:spPr>
          <a:xfrm flipH="1">
            <a:off x="3938015" y="2817290"/>
            <a:ext cx="922101" cy="6975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4C4CE5-481E-1F66-213A-BCC590BADE68}"/>
              </a:ext>
            </a:extLst>
          </p:cNvPr>
          <p:cNvCxnSpPr>
            <a:cxnSpLocks/>
          </p:cNvCxnSpPr>
          <p:nvPr/>
        </p:nvCxnSpPr>
        <p:spPr>
          <a:xfrm flipV="1">
            <a:off x="5434287" y="3423948"/>
            <a:ext cx="0" cy="128483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C3153F2-C3BD-C020-6B83-42D7A847EBC3}"/>
              </a:ext>
            </a:extLst>
          </p:cNvPr>
          <p:cNvCxnSpPr>
            <a:cxnSpLocks/>
          </p:cNvCxnSpPr>
          <p:nvPr/>
        </p:nvCxnSpPr>
        <p:spPr>
          <a:xfrm>
            <a:off x="5796145" y="3479961"/>
            <a:ext cx="0" cy="122882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9CF34B9-3FD8-09A8-2B29-D5061703F18C}"/>
              </a:ext>
            </a:extLst>
          </p:cNvPr>
          <p:cNvSpPr txBox="1"/>
          <p:nvPr/>
        </p:nvSpPr>
        <p:spPr>
          <a:xfrm>
            <a:off x="6340608" y="1951985"/>
            <a:ext cx="2209259" cy="707886"/>
          </a:xfrm>
          <a:prstGeom prst="rect">
            <a:avLst/>
          </a:prstGeom>
          <a:noFill/>
        </p:spPr>
        <p:txBody>
          <a:bodyPr wrap="none" rtlCol="0">
            <a:spAutoFit/>
          </a:bodyPr>
          <a:lstStyle/>
          <a:p>
            <a:r>
              <a:rPr lang="en-GB" sz="2000" b="1" dirty="0">
                <a:solidFill>
                  <a:schemeClr val="tx2"/>
                </a:solidFill>
              </a:rPr>
              <a:t>Dr Eduardo Rico</a:t>
            </a:r>
          </a:p>
          <a:p>
            <a:r>
              <a:rPr lang="en-GB" sz="2000" b="1" dirty="0">
                <a:solidFill>
                  <a:schemeClr val="tx2"/>
                </a:solidFill>
              </a:rPr>
              <a:t>Dr Darren Beriro</a:t>
            </a:r>
          </a:p>
        </p:txBody>
      </p:sp>
    </p:spTree>
    <p:extLst>
      <p:ext uri="{BB962C8B-B14F-4D97-AF65-F5344CB8AC3E}">
        <p14:creationId xmlns:p14="http://schemas.microsoft.com/office/powerpoint/2010/main" val="4198504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2AC9ED-CBF7-309F-FE0D-78DDF2C9D333}"/>
              </a:ext>
            </a:extLst>
          </p:cNvPr>
          <p:cNvSpPr txBox="1"/>
          <p:nvPr/>
        </p:nvSpPr>
        <p:spPr>
          <a:xfrm>
            <a:off x="863943" y="143266"/>
            <a:ext cx="9993442" cy="461665"/>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We are very excited to be taking the work forward in multiple ways…</a:t>
            </a:r>
          </a:p>
        </p:txBody>
      </p:sp>
      <p:grpSp>
        <p:nvGrpSpPr>
          <p:cNvPr id="9" name="Group 8">
            <a:extLst>
              <a:ext uri="{FF2B5EF4-FFF2-40B4-BE49-F238E27FC236}">
                <a16:creationId xmlns:a16="http://schemas.microsoft.com/office/drawing/2014/main" id="{B9029783-F774-973A-F56C-241E0E99C874}"/>
              </a:ext>
            </a:extLst>
          </p:cNvPr>
          <p:cNvGrpSpPr/>
          <p:nvPr/>
        </p:nvGrpSpPr>
        <p:grpSpPr>
          <a:xfrm>
            <a:off x="701040" y="990600"/>
            <a:ext cx="2844800" cy="2844800"/>
            <a:chOff x="701040" y="990600"/>
            <a:chExt cx="2844800" cy="2844800"/>
          </a:xfrm>
        </p:grpSpPr>
        <p:pic>
          <p:nvPicPr>
            <p:cNvPr id="5" name="Graphic 4" descr="Open book outline">
              <a:extLst>
                <a:ext uri="{FF2B5EF4-FFF2-40B4-BE49-F238E27FC236}">
                  <a16:creationId xmlns:a16="http://schemas.microsoft.com/office/drawing/2014/main" id="{1A1B7BE4-4260-5E35-A52F-FED3EC449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040" y="990600"/>
              <a:ext cx="2844800" cy="2844800"/>
            </a:xfrm>
            <a:prstGeom prst="rect">
              <a:avLst/>
            </a:prstGeom>
          </p:spPr>
        </p:pic>
        <p:pic>
          <p:nvPicPr>
            <p:cNvPr id="6" name="Picture 5">
              <a:extLst>
                <a:ext uri="{FF2B5EF4-FFF2-40B4-BE49-F238E27FC236}">
                  <a16:creationId xmlns:a16="http://schemas.microsoft.com/office/drawing/2014/main" id="{41AC939F-7888-380E-3603-FC92321905DB}"/>
                </a:ext>
              </a:extLst>
            </p:cNvPr>
            <p:cNvPicPr>
              <a:picLocks noChangeAspect="1"/>
            </p:cNvPicPr>
            <p:nvPr/>
          </p:nvPicPr>
          <p:blipFill>
            <a:blip r:embed="rId4"/>
            <a:stretch>
              <a:fillRect/>
            </a:stretch>
          </p:blipFill>
          <p:spPr>
            <a:xfrm>
              <a:off x="1409318" y="1725608"/>
              <a:ext cx="1428244" cy="1003032"/>
            </a:xfrm>
            <a:prstGeom prst="rect">
              <a:avLst/>
            </a:prstGeom>
            <a:solidFill>
              <a:schemeClr val="bg1"/>
            </a:solidFill>
          </p:spPr>
        </p:pic>
      </p:grpSp>
      <p:sp>
        <p:nvSpPr>
          <p:cNvPr id="12" name="TextBox 11">
            <a:extLst>
              <a:ext uri="{FF2B5EF4-FFF2-40B4-BE49-F238E27FC236}">
                <a16:creationId xmlns:a16="http://schemas.microsoft.com/office/drawing/2014/main" id="{B0073F31-47AB-E398-5DFA-6BA4132798EC}"/>
              </a:ext>
            </a:extLst>
          </p:cNvPr>
          <p:cNvSpPr txBox="1"/>
          <p:nvPr/>
        </p:nvSpPr>
        <p:spPr>
          <a:xfrm>
            <a:off x="1053148" y="990600"/>
            <a:ext cx="2901314" cy="369332"/>
          </a:xfrm>
          <a:prstGeom prst="rect">
            <a:avLst/>
          </a:prstGeom>
          <a:noFill/>
        </p:spPr>
        <p:txBody>
          <a:bodyPr wrap="square" rtlCol="0">
            <a:spAutoFit/>
          </a:bodyPr>
          <a:lstStyle/>
          <a:p>
            <a:r>
              <a:rPr lang="en-GB" b="1" dirty="0">
                <a:solidFill>
                  <a:schemeClr val="tx2"/>
                </a:solidFill>
              </a:rPr>
              <a:t>VENTURA blueprint</a:t>
            </a:r>
          </a:p>
        </p:txBody>
      </p:sp>
      <p:pic>
        <p:nvPicPr>
          <p:cNvPr id="14" name="Picture 13">
            <a:extLst>
              <a:ext uri="{FF2B5EF4-FFF2-40B4-BE49-F238E27FC236}">
                <a16:creationId xmlns:a16="http://schemas.microsoft.com/office/drawing/2014/main" id="{2EB15D89-FB3E-6B31-E7E9-914A617E704A}"/>
              </a:ext>
            </a:extLst>
          </p:cNvPr>
          <p:cNvPicPr>
            <a:picLocks noChangeAspect="1"/>
          </p:cNvPicPr>
          <p:nvPr/>
        </p:nvPicPr>
        <p:blipFill>
          <a:blip r:embed="rId5"/>
          <a:stretch>
            <a:fillRect/>
          </a:stretch>
        </p:blipFill>
        <p:spPr>
          <a:xfrm>
            <a:off x="7330439" y="3705998"/>
            <a:ext cx="4252913" cy="2376488"/>
          </a:xfrm>
          <a:prstGeom prst="rect">
            <a:avLst/>
          </a:prstGeom>
        </p:spPr>
      </p:pic>
      <p:sp>
        <p:nvSpPr>
          <p:cNvPr id="16" name="TextBox 15">
            <a:extLst>
              <a:ext uri="{FF2B5EF4-FFF2-40B4-BE49-F238E27FC236}">
                <a16:creationId xmlns:a16="http://schemas.microsoft.com/office/drawing/2014/main" id="{711B7F15-0DF7-33E4-0A5A-7F2DF2EB85DB}"/>
              </a:ext>
            </a:extLst>
          </p:cNvPr>
          <p:cNvSpPr txBox="1"/>
          <p:nvPr/>
        </p:nvSpPr>
        <p:spPr>
          <a:xfrm>
            <a:off x="4795125" y="4051161"/>
            <a:ext cx="3137216" cy="2031325"/>
          </a:xfrm>
          <a:prstGeom prst="rect">
            <a:avLst/>
          </a:prstGeom>
          <a:noFill/>
        </p:spPr>
        <p:txBody>
          <a:bodyPr wrap="square">
            <a:spAutoFit/>
          </a:bodyPr>
          <a:lstStyle/>
          <a:p>
            <a:r>
              <a:rPr lang="en-GB" sz="1800" b="0" i="0" u="none" strike="noStrike" dirty="0">
                <a:solidFill>
                  <a:srgbClr val="4472C4"/>
                </a:solidFill>
                <a:effectLst/>
                <a:latin typeface="Arial" panose="020B0604020202020204" pitchFamily="34" charset="0"/>
              </a:rPr>
              <a:t>Scoping study on </a:t>
            </a:r>
            <a:r>
              <a:rPr lang="en-GB" dirty="0">
                <a:solidFill>
                  <a:srgbClr val="4472C4"/>
                </a:solidFill>
                <a:latin typeface="Arial" panose="020B0604020202020204" pitchFamily="34" charset="0"/>
              </a:rPr>
              <a:t>c</a:t>
            </a:r>
            <a:r>
              <a:rPr lang="en-GB" sz="1800" b="0" i="0" u="none" strike="noStrike" dirty="0">
                <a:solidFill>
                  <a:srgbClr val="4472C4"/>
                </a:solidFill>
                <a:effectLst/>
                <a:latin typeface="Arial" panose="020B0604020202020204" pitchFamily="34" charset="0"/>
              </a:rPr>
              <a:t>ollaborative catchment planning using WSIMOD and digital platforms</a:t>
            </a:r>
          </a:p>
          <a:p>
            <a:endParaRPr lang="en-GB" dirty="0">
              <a:solidFill>
                <a:srgbClr val="4472C4"/>
              </a:solidFill>
              <a:latin typeface="Arial" panose="020B0604020202020204" pitchFamily="34" charset="0"/>
            </a:endParaRPr>
          </a:p>
          <a:p>
            <a:r>
              <a:rPr lang="en-GB" dirty="0">
                <a:solidFill>
                  <a:srgbClr val="4472C4"/>
                </a:solidFill>
                <a:latin typeface="Arial" panose="020B0604020202020204" pitchFamily="34" charset="0"/>
              </a:rPr>
              <a:t>April – September 2024</a:t>
            </a:r>
            <a:endParaRPr lang="en-GB" dirty="0"/>
          </a:p>
          <a:p>
            <a:pPr algn="ctr"/>
            <a:endParaRPr lang="en-GB" sz="1800" b="0" i="0" u="none" strike="noStrike" dirty="0">
              <a:solidFill>
                <a:srgbClr val="4472C4"/>
              </a:solidFill>
              <a:effectLst/>
              <a:latin typeface="Arial" panose="020B0604020202020204" pitchFamily="34" charset="0"/>
            </a:endParaRPr>
          </a:p>
        </p:txBody>
      </p:sp>
      <p:sp>
        <p:nvSpPr>
          <p:cNvPr id="17" name="TextBox 16">
            <a:extLst>
              <a:ext uri="{FF2B5EF4-FFF2-40B4-BE49-F238E27FC236}">
                <a16:creationId xmlns:a16="http://schemas.microsoft.com/office/drawing/2014/main" id="{74E8B117-0AA5-E81A-9153-DD3809ADF797}"/>
              </a:ext>
            </a:extLst>
          </p:cNvPr>
          <p:cNvSpPr txBox="1"/>
          <p:nvPr/>
        </p:nvSpPr>
        <p:spPr>
          <a:xfrm>
            <a:off x="10034563" y="5699073"/>
            <a:ext cx="1890261" cy="646331"/>
          </a:xfrm>
          <a:prstGeom prst="rect">
            <a:avLst/>
          </a:prstGeom>
          <a:solidFill>
            <a:schemeClr val="tx2"/>
          </a:solidFill>
        </p:spPr>
        <p:txBody>
          <a:bodyPr wrap="none" rtlCol="0">
            <a:spAutoFit/>
          </a:bodyPr>
          <a:lstStyle/>
          <a:p>
            <a:r>
              <a:rPr lang="en-GB" dirty="0">
                <a:solidFill>
                  <a:schemeClr val="bg1"/>
                </a:solidFill>
              </a:rPr>
              <a:t>Dr Eduardo Rico</a:t>
            </a:r>
          </a:p>
          <a:p>
            <a:r>
              <a:rPr lang="en-GB" dirty="0">
                <a:solidFill>
                  <a:schemeClr val="bg1"/>
                </a:solidFill>
              </a:rPr>
              <a:t>Dr Ziyan Zhang</a:t>
            </a:r>
          </a:p>
        </p:txBody>
      </p:sp>
      <p:sp>
        <p:nvSpPr>
          <p:cNvPr id="18" name="TextBox 17">
            <a:extLst>
              <a:ext uri="{FF2B5EF4-FFF2-40B4-BE49-F238E27FC236}">
                <a16:creationId xmlns:a16="http://schemas.microsoft.com/office/drawing/2014/main" id="{E6EB3896-FDF4-BA5D-DD74-A78712E99A19}"/>
              </a:ext>
            </a:extLst>
          </p:cNvPr>
          <p:cNvSpPr txBox="1"/>
          <p:nvPr/>
        </p:nvSpPr>
        <p:spPr>
          <a:xfrm>
            <a:off x="2123440" y="5713154"/>
            <a:ext cx="1851854" cy="369332"/>
          </a:xfrm>
          <a:prstGeom prst="rect">
            <a:avLst/>
          </a:prstGeom>
          <a:solidFill>
            <a:schemeClr val="tx2"/>
          </a:solidFill>
        </p:spPr>
        <p:txBody>
          <a:bodyPr wrap="none" rtlCol="0">
            <a:spAutoFit/>
          </a:bodyPr>
          <a:lstStyle/>
          <a:p>
            <a:r>
              <a:rPr lang="en-GB" dirty="0">
                <a:solidFill>
                  <a:schemeClr val="bg1"/>
                </a:solidFill>
              </a:rPr>
              <a:t>VENTURA team</a:t>
            </a:r>
          </a:p>
        </p:txBody>
      </p:sp>
      <p:sp>
        <p:nvSpPr>
          <p:cNvPr id="4" name="TextBox 3">
            <a:extLst>
              <a:ext uri="{FF2B5EF4-FFF2-40B4-BE49-F238E27FC236}">
                <a16:creationId xmlns:a16="http://schemas.microsoft.com/office/drawing/2014/main" id="{E30C3845-A600-C26A-0C9E-DB83D77D12C3}"/>
              </a:ext>
            </a:extLst>
          </p:cNvPr>
          <p:cNvSpPr txBox="1"/>
          <p:nvPr/>
        </p:nvSpPr>
        <p:spPr>
          <a:xfrm>
            <a:off x="287497" y="3560311"/>
            <a:ext cx="4252913" cy="2031325"/>
          </a:xfrm>
          <a:prstGeom prst="rect">
            <a:avLst/>
          </a:prstGeom>
          <a:noFill/>
        </p:spPr>
        <p:txBody>
          <a:bodyPr wrap="square">
            <a:spAutoFit/>
          </a:bodyPr>
          <a:lstStyle/>
          <a:p>
            <a:r>
              <a:rPr lang="en-US" dirty="0">
                <a:solidFill>
                  <a:schemeClr val="tx2"/>
                </a:solidFill>
              </a:rPr>
              <a:t>To communicate a need for the whole-systems collaborative approach/process and use of evidence for, in this case, water neutrality assessment using a digital tool</a:t>
            </a:r>
            <a:endParaRPr lang="en-US" dirty="0"/>
          </a:p>
          <a:p>
            <a:endParaRPr lang="en-US" dirty="0"/>
          </a:p>
          <a:p>
            <a:r>
              <a:rPr lang="en-GB" dirty="0"/>
              <a:t>Due to be published by the end of 2024</a:t>
            </a:r>
          </a:p>
        </p:txBody>
      </p:sp>
      <p:sp>
        <p:nvSpPr>
          <p:cNvPr id="7" name="TextBox 6">
            <a:extLst>
              <a:ext uri="{FF2B5EF4-FFF2-40B4-BE49-F238E27FC236}">
                <a16:creationId xmlns:a16="http://schemas.microsoft.com/office/drawing/2014/main" id="{A708404D-143A-5918-9253-F21C2F34020C}"/>
              </a:ext>
            </a:extLst>
          </p:cNvPr>
          <p:cNvSpPr txBox="1"/>
          <p:nvPr/>
        </p:nvSpPr>
        <p:spPr>
          <a:xfrm>
            <a:off x="9197815" y="4961869"/>
            <a:ext cx="2775119" cy="369332"/>
          </a:xfrm>
          <a:prstGeom prst="rect">
            <a:avLst/>
          </a:prstGeom>
          <a:noFill/>
        </p:spPr>
        <p:txBody>
          <a:bodyPr wrap="none" rtlCol="0">
            <a:spAutoFit/>
          </a:bodyPr>
          <a:lstStyle/>
          <a:p>
            <a:r>
              <a:rPr lang="en-GB" b="1" dirty="0">
                <a:solidFill>
                  <a:schemeClr val="accent1"/>
                </a:solidFill>
              </a:rPr>
              <a:t>WSIMOD VDR for </a:t>
            </a:r>
            <a:r>
              <a:rPr lang="en-GB" b="1" dirty="0" err="1">
                <a:solidFill>
                  <a:schemeClr val="accent1"/>
                </a:solidFill>
              </a:rPr>
              <a:t>CaBA</a:t>
            </a:r>
            <a:endParaRPr lang="en-GB" b="1" dirty="0">
              <a:solidFill>
                <a:schemeClr val="accent1"/>
              </a:solidFill>
            </a:endParaRPr>
          </a:p>
        </p:txBody>
      </p:sp>
      <p:sp>
        <p:nvSpPr>
          <p:cNvPr id="8" name="TextBox 7">
            <a:extLst>
              <a:ext uri="{FF2B5EF4-FFF2-40B4-BE49-F238E27FC236}">
                <a16:creationId xmlns:a16="http://schemas.microsoft.com/office/drawing/2014/main" id="{EF69B9EA-8823-401F-41D2-A3EF2A53F739}"/>
              </a:ext>
            </a:extLst>
          </p:cNvPr>
          <p:cNvSpPr txBox="1"/>
          <p:nvPr/>
        </p:nvSpPr>
        <p:spPr>
          <a:xfrm>
            <a:off x="4671535" y="893503"/>
            <a:ext cx="5691665" cy="369332"/>
          </a:xfrm>
          <a:prstGeom prst="rect">
            <a:avLst/>
          </a:prstGeom>
          <a:noFill/>
        </p:spPr>
        <p:txBody>
          <a:bodyPr wrap="square" rtlCol="0">
            <a:spAutoFit/>
          </a:bodyPr>
          <a:lstStyle/>
          <a:p>
            <a:r>
              <a:rPr lang="en-GB" b="1" dirty="0">
                <a:solidFill>
                  <a:schemeClr val="accent2"/>
                </a:solidFill>
              </a:rPr>
              <a:t>INTEGRATED WATER PLANNING PORTAL (IWPP)</a:t>
            </a:r>
          </a:p>
        </p:txBody>
      </p:sp>
      <p:sp>
        <p:nvSpPr>
          <p:cNvPr id="13" name="TextBox 12">
            <a:extLst>
              <a:ext uri="{FF2B5EF4-FFF2-40B4-BE49-F238E27FC236}">
                <a16:creationId xmlns:a16="http://schemas.microsoft.com/office/drawing/2014/main" id="{1D97340A-22D5-B995-E8BD-BFED9392F9CC}"/>
              </a:ext>
            </a:extLst>
          </p:cNvPr>
          <p:cNvSpPr txBox="1"/>
          <p:nvPr/>
        </p:nvSpPr>
        <p:spPr>
          <a:xfrm>
            <a:off x="4675107" y="1242834"/>
            <a:ext cx="3525597" cy="2031325"/>
          </a:xfrm>
          <a:prstGeom prst="rect">
            <a:avLst/>
          </a:prstGeom>
          <a:noFill/>
        </p:spPr>
        <p:txBody>
          <a:bodyPr wrap="square">
            <a:spAutoFit/>
          </a:bodyPr>
          <a:lstStyle/>
          <a:p>
            <a:r>
              <a:rPr lang="en-US" dirty="0">
                <a:solidFill>
                  <a:schemeClr val="accent2"/>
                </a:solidFill>
              </a:rPr>
              <a:t>An accessible and </a:t>
            </a:r>
            <a:r>
              <a:rPr lang="en-US" dirty="0" err="1">
                <a:solidFill>
                  <a:schemeClr val="accent2"/>
                </a:solidFill>
              </a:rPr>
              <a:t>standardised</a:t>
            </a:r>
            <a:r>
              <a:rPr lang="en-US" dirty="0">
                <a:solidFill>
                  <a:schemeClr val="accent2"/>
                </a:solidFill>
              </a:rPr>
              <a:t> digital platform for an efficient and sustainable planning application process in the context of water neutrality</a:t>
            </a:r>
          </a:p>
          <a:p>
            <a:endParaRPr lang="en-US" dirty="0">
              <a:solidFill>
                <a:schemeClr val="accent2"/>
              </a:solidFill>
            </a:endParaRPr>
          </a:p>
          <a:p>
            <a:r>
              <a:rPr lang="en-US" dirty="0">
                <a:solidFill>
                  <a:schemeClr val="accent2"/>
                </a:solidFill>
              </a:rPr>
              <a:t>Will finish in Sep 2024</a:t>
            </a:r>
            <a:endParaRPr lang="en-GB" dirty="0">
              <a:solidFill>
                <a:schemeClr val="accent2"/>
              </a:solidFill>
            </a:endParaRPr>
          </a:p>
        </p:txBody>
      </p:sp>
      <p:pic>
        <p:nvPicPr>
          <p:cNvPr id="4098" name="Picture 2">
            <a:extLst>
              <a:ext uri="{FF2B5EF4-FFF2-40B4-BE49-F238E27FC236}">
                <a16:creationId xmlns:a16="http://schemas.microsoft.com/office/drawing/2014/main" id="{44070E9E-BC4B-8DEE-DAD9-4055E81D5C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6524" y="1321262"/>
            <a:ext cx="3525597" cy="183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77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animBg="1"/>
      <p:bldP spid="18" grpId="0" animBg="1"/>
      <p:bldP spid="4" grpId="0"/>
      <p:bldP spid="7" grpId="0"/>
      <p:bldP spid="8"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83757-D53E-D4CF-8775-52B04A39C599}"/>
              </a:ext>
            </a:extLst>
          </p:cNvPr>
          <p:cNvSpPr txBox="1"/>
          <p:nvPr/>
        </p:nvSpPr>
        <p:spPr>
          <a:xfrm>
            <a:off x="45720" y="555798"/>
            <a:ext cx="12100560" cy="707886"/>
          </a:xfrm>
          <a:prstGeom prst="rect">
            <a:avLst/>
          </a:prstGeom>
          <a:noFill/>
        </p:spPr>
        <p:txBody>
          <a:bodyPr wrap="square">
            <a:spAutoFit/>
          </a:bodyPr>
          <a:lstStyle/>
          <a:p>
            <a:pPr algn="ctr"/>
            <a:r>
              <a:rPr lang="en-GB" sz="4000" dirty="0">
                <a:solidFill>
                  <a:schemeClr val="tx2"/>
                </a:solidFill>
              </a:rPr>
              <a:t>2024 VENTURA Showcase Event</a:t>
            </a:r>
          </a:p>
        </p:txBody>
      </p:sp>
      <p:sp>
        <p:nvSpPr>
          <p:cNvPr id="8" name="TextBox 7">
            <a:extLst>
              <a:ext uri="{FF2B5EF4-FFF2-40B4-BE49-F238E27FC236}">
                <a16:creationId xmlns:a16="http://schemas.microsoft.com/office/drawing/2014/main" id="{EF9A1FE3-41FF-E104-2F6B-E4AF280DCB72}"/>
              </a:ext>
            </a:extLst>
          </p:cNvPr>
          <p:cNvSpPr txBox="1"/>
          <p:nvPr/>
        </p:nvSpPr>
        <p:spPr>
          <a:xfrm>
            <a:off x="4864672" y="3247359"/>
            <a:ext cx="6094206" cy="1323439"/>
          </a:xfrm>
          <a:prstGeom prst="rect">
            <a:avLst/>
          </a:prstGeom>
          <a:noFill/>
        </p:spPr>
        <p:txBody>
          <a:bodyPr wrap="square">
            <a:spAutoFit/>
          </a:bodyPr>
          <a:lstStyle/>
          <a:p>
            <a:r>
              <a:rPr lang="en-US" sz="2800" b="1" i="0" dirty="0">
                <a:solidFill>
                  <a:schemeClr val="accent1"/>
                </a:solidFill>
                <a:effectLst/>
                <a:latin typeface="+mn-lt"/>
              </a:rPr>
              <a:t>Ana Mijic</a:t>
            </a:r>
            <a:endParaRPr lang="en-US" sz="2800" b="1" dirty="0">
              <a:solidFill>
                <a:schemeClr val="accent1"/>
              </a:solidFill>
            </a:endParaRPr>
          </a:p>
          <a:p>
            <a:r>
              <a:rPr lang="en-US" sz="2800" b="0" i="0" dirty="0">
                <a:solidFill>
                  <a:schemeClr val="accent1"/>
                </a:solidFill>
                <a:effectLst/>
                <a:latin typeface="+mn-lt"/>
              </a:rPr>
              <a:t>Reader in Water Systems Integration</a:t>
            </a:r>
          </a:p>
          <a:p>
            <a:r>
              <a:rPr lang="en-US" sz="2400" dirty="0">
                <a:solidFill>
                  <a:schemeClr val="tx2"/>
                </a:solidFill>
              </a:rPr>
              <a:t>VENTURA Principal Investigator</a:t>
            </a:r>
            <a:endParaRPr lang="en-GB" sz="2400" dirty="0">
              <a:solidFill>
                <a:schemeClr val="tx2"/>
              </a:solidFill>
            </a:endParaRPr>
          </a:p>
        </p:txBody>
      </p:sp>
      <p:grpSp>
        <p:nvGrpSpPr>
          <p:cNvPr id="9" name="Group 8">
            <a:extLst>
              <a:ext uri="{FF2B5EF4-FFF2-40B4-BE49-F238E27FC236}">
                <a16:creationId xmlns:a16="http://schemas.microsoft.com/office/drawing/2014/main" id="{61894F36-9786-DEB3-30EE-3A4DB14AE1C2}"/>
              </a:ext>
            </a:extLst>
          </p:cNvPr>
          <p:cNvGrpSpPr/>
          <p:nvPr/>
        </p:nvGrpSpPr>
        <p:grpSpPr>
          <a:xfrm>
            <a:off x="3188174" y="5417476"/>
            <a:ext cx="4905663" cy="1274619"/>
            <a:chOff x="3334327" y="2460957"/>
            <a:chExt cx="4905663" cy="1274619"/>
          </a:xfrm>
        </p:grpSpPr>
        <p:pic>
          <p:nvPicPr>
            <p:cNvPr id="10" name="Graphic 9" descr="Social network with solid fill">
              <a:extLst>
                <a:ext uri="{FF2B5EF4-FFF2-40B4-BE49-F238E27FC236}">
                  <a16:creationId xmlns:a16="http://schemas.microsoft.com/office/drawing/2014/main" id="{84B4E462-E94B-CDA9-4B26-C6FAE2C677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3" y="2504253"/>
              <a:ext cx="1188027" cy="1188027"/>
            </a:xfrm>
            <a:prstGeom prst="rect">
              <a:avLst/>
            </a:prstGeom>
          </p:spPr>
        </p:pic>
        <p:pic>
          <p:nvPicPr>
            <p:cNvPr id="11" name="Graphic 10" descr="Connections with solid fill">
              <a:extLst>
                <a:ext uri="{FF2B5EF4-FFF2-40B4-BE49-F238E27FC236}">
                  <a16:creationId xmlns:a16="http://schemas.microsoft.com/office/drawing/2014/main" id="{3BCE22C6-E82C-E0C6-F7EE-70ACCABFEA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2018" y="2547548"/>
              <a:ext cx="1101437" cy="1101437"/>
            </a:xfrm>
            <a:prstGeom prst="rect">
              <a:avLst/>
            </a:prstGeom>
          </p:spPr>
        </p:pic>
        <p:pic>
          <p:nvPicPr>
            <p:cNvPr id="12" name="Graphic 11" descr="Cloud Computing with solid fill">
              <a:extLst>
                <a:ext uri="{FF2B5EF4-FFF2-40B4-BE49-F238E27FC236}">
                  <a16:creationId xmlns:a16="http://schemas.microsoft.com/office/drawing/2014/main" id="{6771EF25-A1B4-6534-DECB-86B3028289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0581" y="2547548"/>
              <a:ext cx="1101437" cy="1101437"/>
            </a:xfrm>
            <a:prstGeom prst="rect">
              <a:avLst/>
            </a:prstGeom>
          </p:spPr>
        </p:pic>
        <p:pic>
          <p:nvPicPr>
            <p:cNvPr id="13" name="Graphic 12" descr="Road with solid fill">
              <a:extLst>
                <a:ext uri="{FF2B5EF4-FFF2-40B4-BE49-F238E27FC236}">
                  <a16:creationId xmlns:a16="http://schemas.microsoft.com/office/drawing/2014/main" id="{A21CB871-90F7-0F9C-452F-8A574DCB43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4327" y="2460957"/>
              <a:ext cx="1274619" cy="1274619"/>
            </a:xfrm>
            <a:prstGeom prst="rect">
              <a:avLst/>
            </a:prstGeom>
          </p:spPr>
        </p:pic>
      </p:grpSp>
      <p:sp>
        <p:nvSpPr>
          <p:cNvPr id="14" name="TextBox 13">
            <a:extLst>
              <a:ext uri="{FF2B5EF4-FFF2-40B4-BE49-F238E27FC236}">
                <a16:creationId xmlns:a16="http://schemas.microsoft.com/office/drawing/2014/main" id="{1F46F43A-4228-3416-E7B3-FBBC2AA828D1}"/>
              </a:ext>
            </a:extLst>
          </p:cNvPr>
          <p:cNvSpPr txBox="1"/>
          <p:nvPr/>
        </p:nvSpPr>
        <p:spPr>
          <a:xfrm>
            <a:off x="61426" y="1316909"/>
            <a:ext cx="12100560" cy="1200329"/>
          </a:xfrm>
          <a:prstGeom prst="rect">
            <a:avLst/>
          </a:prstGeom>
          <a:noFill/>
        </p:spPr>
        <p:txBody>
          <a:bodyPr wrap="square">
            <a:spAutoFit/>
          </a:bodyPr>
          <a:lstStyle/>
          <a:p>
            <a:pPr algn="ctr"/>
            <a:r>
              <a:rPr lang="en-GB" sz="4000" dirty="0">
                <a:solidFill>
                  <a:schemeClr val="accent1"/>
                </a:solidFill>
              </a:rPr>
              <a:t>Welcome and introduction to VENTURA</a:t>
            </a:r>
          </a:p>
          <a:p>
            <a:pPr algn="ctr"/>
            <a:r>
              <a:rPr lang="en-GB" sz="3200" dirty="0">
                <a:solidFill>
                  <a:schemeClr val="accent1"/>
                </a:solidFill>
              </a:rPr>
              <a:t>10.00-10.15</a:t>
            </a:r>
          </a:p>
        </p:txBody>
      </p:sp>
      <p:pic>
        <p:nvPicPr>
          <p:cNvPr id="2" name="Picture 1">
            <a:extLst>
              <a:ext uri="{FF2B5EF4-FFF2-40B4-BE49-F238E27FC236}">
                <a16:creationId xmlns:a16="http://schemas.microsoft.com/office/drawing/2014/main" id="{05D97E03-8DDE-2952-3652-C95EF6404788}"/>
              </a:ext>
            </a:extLst>
          </p:cNvPr>
          <p:cNvPicPr>
            <a:picLocks noChangeAspect="1"/>
          </p:cNvPicPr>
          <p:nvPr/>
        </p:nvPicPr>
        <p:blipFill>
          <a:blip r:embed="rId10"/>
          <a:stretch>
            <a:fillRect/>
          </a:stretch>
        </p:blipFill>
        <p:spPr>
          <a:xfrm>
            <a:off x="2778677" y="2865852"/>
            <a:ext cx="1897909" cy="18979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46982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2ADE7A-2161-2E83-4A36-A89AAF1FA5CC}"/>
              </a:ext>
            </a:extLst>
          </p:cNvPr>
          <p:cNvPicPr>
            <a:picLocks noChangeAspect="1"/>
          </p:cNvPicPr>
          <p:nvPr/>
        </p:nvPicPr>
        <p:blipFill>
          <a:blip r:embed="rId2"/>
          <a:stretch>
            <a:fillRect/>
          </a:stretch>
        </p:blipFill>
        <p:spPr>
          <a:xfrm>
            <a:off x="2559785" y="2631277"/>
            <a:ext cx="2126355" cy="2126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43383757-D53E-D4CF-8775-52B04A39C599}"/>
              </a:ext>
            </a:extLst>
          </p:cNvPr>
          <p:cNvSpPr txBox="1"/>
          <p:nvPr/>
        </p:nvSpPr>
        <p:spPr>
          <a:xfrm>
            <a:off x="45720" y="555798"/>
            <a:ext cx="12100560" cy="707886"/>
          </a:xfrm>
          <a:prstGeom prst="rect">
            <a:avLst/>
          </a:prstGeom>
          <a:noFill/>
        </p:spPr>
        <p:txBody>
          <a:bodyPr wrap="square">
            <a:spAutoFit/>
          </a:bodyPr>
          <a:lstStyle/>
          <a:p>
            <a:pPr algn="ctr"/>
            <a:r>
              <a:rPr lang="en-GB" sz="4000" dirty="0">
                <a:solidFill>
                  <a:schemeClr val="tx2"/>
                </a:solidFill>
              </a:rPr>
              <a:t>2024 VENTURA Showcase Event</a:t>
            </a:r>
          </a:p>
        </p:txBody>
      </p:sp>
      <p:sp>
        <p:nvSpPr>
          <p:cNvPr id="8" name="TextBox 7">
            <a:extLst>
              <a:ext uri="{FF2B5EF4-FFF2-40B4-BE49-F238E27FC236}">
                <a16:creationId xmlns:a16="http://schemas.microsoft.com/office/drawing/2014/main" id="{EF9A1FE3-41FF-E104-2F6B-E4AF280DCB72}"/>
              </a:ext>
            </a:extLst>
          </p:cNvPr>
          <p:cNvSpPr txBox="1"/>
          <p:nvPr/>
        </p:nvSpPr>
        <p:spPr>
          <a:xfrm>
            <a:off x="4864672" y="3247359"/>
            <a:ext cx="6094206" cy="954107"/>
          </a:xfrm>
          <a:prstGeom prst="rect">
            <a:avLst/>
          </a:prstGeom>
          <a:noFill/>
        </p:spPr>
        <p:txBody>
          <a:bodyPr wrap="square">
            <a:spAutoFit/>
          </a:bodyPr>
          <a:lstStyle/>
          <a:p>
            <a:r>
              <a:rPr lang="en-US" sz="2800" b="1" i="0" dirty="0">
                <a:solidFill>
                  <a:schemeClr val="accent1"/>
                </a:solidFill>
                <a:effectLst/>
                <a:latin typeface="+mn-lt"/>
              </a:rPr>
              <a:t>Luke Ridley</a:t>
            </a:r>
            <a:endParaRPr lang="en-US" sz="2800" b="1" dirty="0">
              <a:solidFill>
                <a:schemeClr val="accent1"/>
              </a:solidFill>
            </a:endParaRPr>
          </a:p>
          <a:p>
            <a:r>
              <a:rPr lang="en-US" sz="2800" b="0" i="0" dirty="0">
                <a:solidFill>
                  <a:schemeClr val="accent1"/>
                </a:solidFill>
                <a:effectLst/>
                <a:latin typeface="+mn-lt"/>
              </a:rPr>
              <a:t>DEFRA Water Science Lead</a:t>
            </a:r>
            <a:endParaRPr lang="en-GB" sz="2800" dirty="0">
              <a:solidFill>
                <a:schemeClr val="accent1"/>
              </a:solidFill>
            </a:endParaRPr>
          </a:p>
        </p:txBody>
      </p:sp>
      <p:grpSp>
        <p:nvGrpSpPr>
          <p:cNvPr id="9" name="Group 8">
            <a:extLst>
              <a:ext uri="{FF2B5EF4-FFF2-40B4-BE49-F238E27FC236}">
                <a16:creationId xmlns:a16="http://schemas.microsoft.com/office/drawing/2014/main" id="{61894F36-9786-DEB3-30EE-3A4DB14AE1C2}"/>
              </a:ext>
            </a:extLst>
          </p:cNvPr>
          <p:cNvGrpSpPr/>
          <p:nvPr/>
        </p:nvGrpSpPr>
        <p:grpSpPr>
          <a:xfrm>
            <a:off x="3188174" y="5417476"/>
            <a:ext cx="4905663" cy="1274619"/>
            <a:chOff x="3334327" y="2460957"/>
            <a:chExt cx="4905663" cy="1274619"/>
          </a:xfrm>
        </p:grpSpPr>
        <p:pic>
          <p:nvPicPr>
            <p:cNvPr id="10" name="Graphic 9" descr="Social network with solid fill">
              <a:extLst>
                <a:ext uri="{FF2B5EF4-FFF2-40B4-BE49-F238E27FC236}">
                  <a16:creationId xmlns:a16="http://schemas.microsoft.com/office/drawing/2014/main" id="{84B4E462-E94B-CDA9-4B26-C6FAE2C677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1963" y="2504253"/>
              <a:ext cx="1188027" cy="1188027"/>
            </a:xfrm>
            <a:prstGeom prst="rect">
              <a:avLst/>
            </a:prstGeom>
          </p:spPr>
        </p:pic>
        <p:pic>
          <p:nvPicPr>
            <p:cNvPr id="11" name="Graphic 10" descr="Connections with solid fill">
              <a:extLst>
                <a:ext uri="{FF2B5EF4-FFF2-40B4-BE49-F238E27FC236}">
                  <a16:creationId xmlns:a16="http://schemas.microsoft.com/office/drawing/2014/main" id="{3BCE22C6-E82C-E0C6-F7EE-70ACCABFEA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2018" y="2547548"/>
              <a:ext cx="1101437" cy="1101437"/>
            </a:xfrm>
            <a:prstGeom prst="rect">
              <a:avLst/>
            </a:prstGeom>
          </p:spPr>
        </p:pic>
        <p:pic>
          <p:nvPicPr>
            <p:cNvPr id="12" name="Graphic 11" descr="Cloud Computing with solid fill">
              <a:extLst>
                <a:ext uri="{FF2B5EF4-FFF2-40B4-BE49-F238E27FC236}">
                  <a16:creationId xmlns:a16="http://schemas.microsoft.com/office/drawing/2014/main" id="{6771EF25-A1B4-6534-DECB-86B3028289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70581" y="2547548"/>
              <a:ext cx="1101437" cy="1101437"/>
            </a:xfrm>
            <a:prstGeom prst="rect">
              <a:avLst/>
            </a:prstGeom>
          </p:spPr>
        </p:pic>
        <p:pic>
          <p:nvPicPr>
            <p:cNvPr id="13" name="Graphic 12" descr="Road with solid fill">
              <a:extLst>
                <a:ext uri="{FF2B5EF4-FFF2-40B4-BE49-F238E27FC236}">
                  <a16:creationId xmlns:a16="http://schemas.microsoft.com/office/drawing/2014/main" id="{A21CB871-90F7-0F9C-452F-8A574DCB43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4327" y="2460957"/>
              <a:ext cx="1274619" cy="1274619"/>
            </a:xfrm>
            <a:prstGeom prst="rect">
              <a:avLst/>
            </a:prstGeom>
          </p:spPr>
        </p:pic>
      </p:grpSp>
      <p:sp>
        <p:nvSpPr>
          <p:cNvPr id="14" name="TextBox 13">
            <a:extLst>
              <a:ext uri="{FF2B5EF4-FFF2-40B4-BE49-F238E27FC236}">
                <a16:creationId xmlns:a16="http://schemas.microsoft.com/office/drawing/2014/main" id="{1F46F43A-4228-3416-E7B3-FBBC2AA828D1}"/>
              </a:ext>
            </a:extLst>
          </p:cNvPr>
          <p:cNvSpPr txBox="1"/>
          <p:nvPr/>
        </p:nvSpPr>
        <p:spPr>
          <a:xfrm>
            <a:off x="61426" y="1316909"/>
            <a:ext cx="12100560" cy="1200329"/>
          </a:xfrm>
          <a:prstGeom prst="rect">
            <a:avLst/>
          </a:prstGeom>
          <a:noFill/>
        </p:spPr>
        <p:txBody>
          <a:bodyPr wrap="square">
            <a:spAutoFit/>
          </a:bodyPr>
          <a:lstStyle/>
          <a:p>
            <a:pPr algn="ctr"/>
            <a:r>
              <a:rPr lang="en-GB" sz="4000" dirty="0">
                <a:solidFill>
                  <a:schemeClr val="accent1"/>
                </a:solidFill>
              </a:rPr>
              <a:t>Keynote presentation</a:t>
            </a:r>
          </a:p>
          <a:p>
            <a:pPr algn="ctr"/>
            <a:r>
              <a:rPr lang="en-GB" sz="3200" dirty="0">
                <a:solidFill>
                  <a:schemeClr val="accent1"/>
                </a:solidFill>
              </a:rPr>
              <a:t>10.15-10.40</a:t>
            </a:r>
          </a:p>
        </p:txBody>
      </p:sp>
    </p:spTree>
    <p:extLst>
      <p:ext uri="{BB962C8B-B14F-4D97-AF65-F5344CB8AC3E}">
        <p14:creationId xmlns:p14="http://schemas.microsoft.com/office/powerpoint/2010/main" val="4169125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6DE07B-4C89-D9B2-DDB0-53D2E4068F70}"/>
              </a:ext>
            </a:extLst>
          </p:cNvPr>
          <p:cNvSpPr txBox="1"/>
          <p:nvPr/>
        </p:nvSpPr>
        <p:spPr>
          <a:xfrm>
            <a:off x="1176182" y="251986"/>
            <a:ext cx="10028368" cy="1077218"/>
          </a:xfrm>
          <a:prstGeom prst="rect">
            <a:avLst/>
          </a:prstGeom>
          <a:noFill/>
        </p:spPr>
        <p:txBody>
          <a:bodyPr wrap="square">
            <a:spAutoFit/>
          </a:bodyPr>
          <a:lstStyle/>
          <a:p>
            <a:pPr algn="ctr"/>
            <a:r>
              <a:rPr lang="en-US" sz="2400" i="0" dirty="0">
                <a:solidFill>
                  <a:schemeClr val="tx2"/>
                </a:solidFill>
                <a:effectLst/>
                <a:latin typeface="Arial" panose="020B0604020202020204" pitchFamily="34" charset="0"/>
              </a:rPr>
              <a:t>Theme 1. Integrated water management (IWM) for land use planning</a:t>
            </a:r>
          </a:p>
          <a:p>
            <a:pPr algn="ctr"/>
            <a:r>
              <a:rPr lang="en-US" sz="2000" dirty="0">
                <a:solidFill>
                  <a:schemeClr val="tx2"/>
                </a:solidFill>
                <a:latin typeface="Arial" panose="020B0604020202020204" pitchFamily="34" charset="0"/>
              </a:rPr>
              <a:t>Chair: Darren Beriro</a:t>
            </a:r>
          </a:p>
          <a:p>
            <a:pPr algn="ctr"/>
            <a:r>
              <a:rPr lang="en-US" sz="2000" b="1" dirty="0">
                <a:solidFill>
                  <a:schemeClr val="tx2"/>
                </a:solidFill>
                <a:latin typeface="Arial" panose="020B0604020202020204" pitchFamily="34" charset="0"/>
              </a:rPr>
              <a:t>10:40 – 11.35</a:t>
            </a:r>
            <a:endParaRPr lang="en-GB" sz="2000" b="1" dirty="0">
              <a:solidFill>
                <a:schemeClr val="tx2"/>
              </a:solidFill>
            </a:endParaRPr>
          </a:p>
        </p:txBody>
      </p:sp>
      <p:grpSp>
        <p:nvGrpSpPr>
          <p:cNvPr id="4" name="Group 3">
            <a:extLst>
              <a:ext uri="{FF2B5EF4-FFF2-40B4-BE49-F238E27FC236}">
                <a16:creationId xmlns:a16="http://schemas.microsoft.com/office/drawing/2014/main" id="{9B11CF9C-E6B0-F52D-0288-699B81D9B46F}"/>
              </a:ext>
            </a:extLst>
          </p:cNvPr>
          <p:cNvGrpSpPr>
            <a:grpSpLocks noChangeAspect="1"/>
          </p:cNvGrpSpPr>
          <p:nvPr/>
        </p:nvGrpSpPr>
        <p:grpSpPr>
          <a:xfrm>
            <a:off x="3995835" y="1412339"/>
            <a:ext cx="4389062" cy="1080000"/>
            <a:chOff x="3334327" y="2460957"/>
            <a:chExt cx="5179983" cy="1274619"/>
          </a:xfrm>
        </p:grpSpPr>
        <p:pic>
          <p:nvPicPr>
            <p:cNvPr id="5" name="Graphic 4" descr="Social network with solid fill">
              <a:extLst>
                <a:ext uri="{FF2B5EF4-FFF2-40B4-BE49-F238E27FC236}">
                  <a16:creationId xmlns:a16="http://schemas.microsoft.com/office/drawing/2014/main" id="{C673244F-BE40-3ECD-B5BE-B624DC13CD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6283" y="2504253"/>
              <a:ext cx="1188027" cy="1188027"/>
            </a:xfrm>
            <a:prstGeom prst="rect">
              <a:avLst/>
            </a:prstGeom>
          </p:spPr>
        </p:pic>
        <p:pic>
          <p:nvPicPr>
            <p:cNvPr id="6" name="Graphic 5" descr="Connections with solid fill">
              <a:extLst>
                <a:ext uri="{FF2B5EF4-FFF2-40B4-BE49-F238E27FC236}">
                  <a16:creationId xmlns:a16="http://schemas.microsoft.com/office/drawing/2014/main" id="{928087FE-0F65-1013-EF57-9AF7AFA9A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24418" y="2547548"/>
              <a:ext cx="1101437" cy="1101437"/>
            </a:xfrm>
            <a:prstGeom prst="rect">
              <a:avLst/>
            </a:prstGeom>
          </p:spPr>
        </p:pic>
        <p:pic>
          <p:nvPicPr>
            <p:cNvPr id="7" name="Graphic 6" descr="Cloud Computing with solid fill">
              <a:extLst>
                <a:ext uri="{FF2B5EF4-FFF2-40B4-BE49-F238E27FC236}">
                  <a16:creationId xmlns:a16="http://schemas.microsoft.com/office/drawing/2014/main" id="{E3C22814-0950-2A93-4961-BE4EDF8FE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0581" y="2547548"/>
              <a:ext cx="1101437" cy="1101437"/>
            </a:xfrm>
            <a:prstGeom prst="rect">
              <a:avLst/>
            </a:prstGeom>
          </p:spPr>
        </p:pic>
        <p:pic>
          <p:nvPicPr>
            <p:cNvPr id="8" name="Graphic 7" descr="Road with solid fill">
              <a:extLst>
                <a:ext uri="{FF2B5EF4-FFF2-40B4-BE49-F238E27FC236}">
                  <a16:creationId xmlns:a16="http://schemas.microsoft.com/office/drawing/2014/main" id="{0C2339B1-C710-A8F2-322B-8A218AF304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4327" y="2460957"/>
              <a:ext cx="1274619" cy="1274619"/>
            </a:xfrm>
            <a:prstGeom prst="rect">
              <a:avLst/>
            </a:prstGeom>
          </p:spPr>
        </p:pic>
      </p:grpSp>
      <p:sp>
        <p:nvSpPr>
          <p:cNvPr id="14" name="TextBox 13">
            <a:extLst>
              <a:ext uri="{FF2B5EF4-FFF2-40B4-BE49-F238E27FC236}">
                <a16:creationId xmlns:a16="http://schemas.microsoft.com/office/drawing/2014/main" id="{CCD0ECD9-50B2-DAA0-7DAA-83A736D45C8D}"/>
              </a:ext>
            </a:extLst>
          </p:cNvPr>
          <p:cNvSpPr txBox="1"/>
          <p:nvPr/>
        </p:nvSpPr>
        <p:spPr>
          <a:xfrm>
            <a:off x="929877" y="2675092"/>
            <a:ext cx="10520978" cy="707886"/>
          </a:xfrm>
          <a:prstGeom prst="rect">
            <a:avLst/>
          </a:prstGeom>
          <a:solidFill>
            <a:schemeClr val="tx2"/>
          </a:solidFill>
        </p:spPr>
        <p:txBody>
          <a:bodyPr wrap="square">
            <a:spAutoFit/>
          </a:bodyPr>
          <a:lstStyle/>
          <a:p>
            <a:pPr algn="ctr"/>
            <a:r>
              <a:rPr lang="en-US" sz="2000" b="1" i="0" dirty="0">
                <a:solidFill>
                  <a:schemeClr val="bg1"/>
                </a:solidFill>
                <a:effectLst/>
                <a:latin typeface="Arial" panose="020B0604020202020204" pitchFamily="34" charset="0"/>
              </a:rPr>
              <a:t>Aim:</a:t>
            </a:r>
            <a:r>
              <a:rPr lang="en-US" sz="2000" b="0" i="0" dirty="0">
                <a:solidFill>
                  <a:schemeClr val="bg1"/>
                </a:solidFill>
                <a:effectLst/>
                <a:latin typeface="Arial" panose="020B0604020202020204" pitchFamily="34" charset="0"/>
              </a:rPr>
              <a:t> Understand shared perspectives on what IWM means to the room and how this is supported by policies at different geographical scales </a:t>
            </a:r>
            <a:endParaRPr lang="en-GB" sz="2000" dirty="0">
              <a:solidFill>
                <a:schemeClr val="bg1"/>
              </a:solidFill>
            </a:endParaRPr>
          </a:p>
        </p:txBody>
      </p:sp>
      <p:sp>
        <p:nvSpPr>
          <p:cNvPr id="16" name="TextBox 15">
            <a:extLst>
              <a:ext uri="{FF2B5EF4-FFF2-40B4-BE49-F238E27FC236}">
                <a16:creationId xmlns:a16="http://schemas.microsoft.com/office/drawing/2014/main" id="{2A46B43E-33BD-1B90-1DB6-A64DEE44FA4B}"/>
              </a:ext>
            </a:extLst>
          </p:cNvPr>
          <p:cNvSpPr txBox="1"/>
          <p:nvPr/>
        </p:nvSpPr>
        <p:spPr>
          <a:xfrm>
            <a:off x="2620173" y="3673658"/>
            <a:ext cx="7707167" cy="369332"/>
          </a:xfrm>
          <a:prstGeom prst="rect">
            <a:avLst/>
          </a:prstGeom>
          <a:noFill/>
        </p:spPr>
        <p:txBody>
          <a:bodyPr wrap="square">
            <a:spAutoFit/>
          </a:bodyPr>
          <a:lstStyle/>
          <a:p>
            <a:r>
              <a:rPr lang="en-US" u="sng" dirty="0">
                <a:solidFill>
                  <a:srgbClr val="000000"/>
                </a:solidFill>
                <a:latin typeface="Arial" panose="020B0604020202020204" pitchFamily="34" charset="0"/>
              </a:rPr>
              <a:t>Group activity</a:t>
            </a:r>
            <a:r>
              <a:rPr lang="en-US" sz="1800" b="0" i="0" u="sng" dirty="0">
                <a:solidFill>
                  <a:srgbClr val="000000"/>
                </a:solidFill>
                <a:effectLst/>
                <a:latin typeface="Arial" panose="020B0604020202020204" pitchFamily="34" charset="0"/>
              </a:rPr>
              <a:t>. Exploring Integrated Water Management (30 minutes)</a:t>
            </a:r>
            <a:r>
              <a:rPr lang="en-US" sz="1800" b="0" i="0" dirty="0">
                <a:solidFill>
                  <a:srgbClr val="000000"/>
                </a:solidFill>
                <a:effectLst/>
                <a:latin typeface="Arial" panose="020B0604020202020204" pitchFamily="34" charset="0"/>
              </a:rPr>
              <a:t> </a:t>
            </a:r>
            <a:endParaRPr lang="en-GB" dirty="0"/>
          </a:p>
        </p:txBody>
      </p:sp>
      <p:sp>
        <p:nvSpPr>
          <p:cNvPr id="18" name="TextBox 17">
            <a:extLst>
              <a:ext uri="{FF2B5EF4-FFF2-40B4-BE49-F238E27FC236}">
                <a16:creationId xmlns:a16="http://schemas.microsoft.com/office/drawing/2014/main" id="{656F4F5B-C310-428D-F439-B3FCD9A7EADF}"/>
              </a:ext>
            </a:extLst>
          </p:cNvPr>
          <p:cNvSpPr txBox="1"/>
          <p:nvPr/>
        </p:nvSpPr>
        <p:spPr>
          <a:xfrm>
            <a:off x="4246049" y="4238457"/>
            <a:ext cx="3591024" cy="369332"/>
          </a:xfrm>
          <a:prstGeom prst="rect">
            <a:avLst/>
          </a:prstGeom>
          <a:noFill/>
        </p:spPr>
        <p:txBody>
          <a:bodyPr wrap="square">
            <a:spAutoFit/>
          </a:bodyPr>
          <a:lstStyle/>
          <a:p>
            <a:r>
              <a:rPr lang="en-US" sz="1800" i="0" dirty="0">
                <a:solidFill>
                  <a:srgbClr val="000000"/>
                </a:solidFill>
                <a:effectLst/>
                <a:latin typeface="Arial" panose="020B0604020202020204" pitchFamily="34" charset="0"/>
              </a:rPr>
              <a:t>Panel discussion (20 minutes)</a:t>
            </a:r>
            <a:endParaRPr lang="en-GB" dirty="0"/>
          </a:p>
        </p:txBody>
      </p:sp>
      <p:pic>
        <p:nvPicPr>
          <p:cNvPr id="19" name="Picture 18">
            <a:extLst>
              <a:ext uri="{FF2B5EF4-FFF2-40B4-BE49-F238E27FC236}">
                <a16:creationId xmlns:a16="http://schemas.microsoft.com/office/drawing/2014/main" id="{6D41F3A8-DEB6-3AC9-8EC9-41C083A73A8A}"/>
              </a:ext>
            </a:extLst>
          </p:cNvPr>
          <p:cNvPicPr>
            <a:picLocks noChangeAspect="1"/>
          </p:cNvPicPr>
          <p:nvPr/>
        </p:nvPicPr>
        <p:blipFill>
          <a:blip r:embed="rId10"/>
          <a:stretch>
            <a:fillRect/>
          </a:stretch>
        </p:blipFill>
        <p:spPr>
          <a:xfrm>
            <a:off x="2938037" y="4679617"/>
            <a:ext cx="1531117" cy="1531117"/>
          </a:xfrm>
          <a:prstGeom prst="rect">
            <a:avLst/>
          </a:prstGeom>
        </p:spPr>
      </p:pic>
      <p:pic>
        <p:nvPicPr>
          <p:cNvPr id="20" name="Picture 19">
            <a:extLst>
              <a:ext uri="{FF2B5EF4-FFF2-40B4-BE49-F238E27FC236}">
                <a16:creationId xmlns:a16="http://schemas.microsoft.com/office/drawing/2014/main" id="{8CEE1D00-6271-0C92-6739-8191E13584B6}"/>
              </a:ext>
            </a:extLst>
          </p:cNvPr>
          <p:cNvPicPr>
            <a:picLocks noChangeAspect="1"/>
          </p:cNvPicPr>
          <p:nvPr/>
        </p:nvPicPr>
        <p:blipFill>
          <a:blip r:embed="rId11"/>
          <a:stretch>
            <a:fillRect/>
          </a:stretch>
        </p:blipFill>
        <p:spPr>
          <a:xfrm>
            <a:off x="4479827" y="4679617"/>
            <a:ext cx="1531117" cy="1531117"/>
          </a:xfrm>
          <a:prstGeom prst="rect">
            <a:avLst/>
          </a:prstGeom>
        </p:spPr>
      </p:pic>
      <p:pic>
        <p:nvPicPr>
          <p:cNvPr id="22" name="Picture 21">
            <a:extLst>
              <a:ext uri="{FF2B5EF4-FFF2-40B4-BE49-F238E27FC236}">
                <a16:creationId xmlns:a16="http://schemas.microsoft.com/office/drawing/2014/main" id="{35FCC603-9561-E7BD-7AD3-8A25EAD6DA21}"/>
              </a:ext>
            </a:extLst>
          </p:cNvPr>
          <p:cNvPicPr>
            <a:picLocks noChangeAspect="1"/>
          </p:cNvPicPr>
          <p:nvPr/>
        </p:nvPicPr>
        <p:blipFill>
          <a:blip r:embed="rId12"/>
          <a:stretch>
            <a:fillRect/>
          </a:stretch>
        </p:blipFill>
        <p:spPr>
          <a:xfrm>
            <a:off x="6021616" y="4669430"/>
            <a:ext cx="1335135" cy="1545946"/>
          </a:xfrm>
          <a:prstGeom prst="rect">
            <a:avLst/>
          </a:prstGeom>
        </p:spPr>
      </p:pic>
      <p:pic>
        <p:nvPicPr>
          <p:cNvPr id="23" name="Picture 22">
            <a:extLst>
              <a:ext uri="{FF2B5EF4-FFF2-40B4-BE49-F238E27FC236}">
                <a16:creationId xmlns:a16="http://schemas.microsoft.com/office/drawing/2014/main" id="{81DD1BD0-6359-1035-46A5-EE82A77789EB}"/>
              </a:ext>
            </a:extLst>
          </p:cNvPr>
          <p:cNvPicPr>
            <a:picLocks noChangeAspect="1"/>
          </p:cNvPicPr>
          <p:nvPr/>
        </p:nvPicPr>
        <p:blipFill>
          <a:blip r:embed="rId13"/>
          <a:stretch>
            <a:fillRect/>
          </a:stretch>
        </p:blipFill>
        <p:spPr>
          <a:xfrm>
            <a:off x="7378267" y="4669430"/>
            <a:ext cx="1552462" cy="1552462"/>
          </a:xfrm>
          <a:prstGeom prst="rect">
            <a:avLst/>
          </a:prstGeom>
        </p:spPr>
      </p:pic>
      <p:pic>
        <p:nvPicPr>
          <p:cNvPr id="25" name="Graphic 24" descr="Social network with solid fill">
            <a:extLst>
              <a:ext uri="{FF2B5EF4-FFF2-40B4-BE49-F238E27FC236}">
                <a16:creationId xmlns:a16="http://schemas.microsoft.com/office/drawing/2014/main" id="{C5515984-1BC2-5E75-E934-341A5EBC3B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6406" y="3490555"/>
            <a:ext cx="692251" cy="692251"/>
          </a:xfrm>
          <a:prstGeom prst="rect">
            <a:avLst/>
          </a:prstGeom>
        </p:spPr>
      </p:pic>
    </p:spTree>
    <p:extLst>
      <p:ext uri="{BB962C8B-B14F-4D97-AF65-F5344CB8AC3E}">
        <p14:creationId xmlns:p14="http://schemas.microsoft.com/office/powerpoint/2010/main" val="662105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83757-D53E-D4CF-8775-52B04A39C599}"/>
              </a:ext>
            </a:extLst>
          </p:cNvPr>
          <p:cNvSpPr txBox="1"/>
          <p:nvPr/>
        </p:nvSpPr>
        <p:spPr>
          <a:xfrm>
            <a:off x="45720" y="555798"/>
            <a:ext cx="12100560" cy="707886"/>
          </a:xfrm>
          <a:prstGeom prst="rect">
            <a:avLst/>
          </a:prstGeom>
          <a:noFill/>
        </p:spPr>
        <p:txBody>
          <a:bodyPr wrap="square">
            <a:spAutoFit/>
          </a:bodyPr>
          <a:lstStyle/>
          <a:p>
            <a:pPr algn="ctr"/>
            <a:r>
              <a:rPr lang="en-GB" sz="4000" dirty="0">
                <a:solidFill>
                  <a:schemeClr val="tx2"/>
                </a:solidFill>
              </a:rPr>
              <a:t>2024 VENTURA Showcase Event</a:t>
            </a:r>
          </a:p>
        </p:txBody>
      </p:sp>
      <p:sp>
        <p:nvSpPr>
          <p:cNvPr id="14" name="TextBox 13">
            <a:extLst>
              <a:ext uri="{FF2B5EF4-FFF2-40B4-BE49-F238E27FC236}">
                <a16:creationId xmlns:a16="http://schemas.microsoft.com/office/drawing/2014/main" id="{1F46F43A-4228-3416-E7B3-FBBC2AA828D1}"/>
              </a:ext>
            </a:extLst>
          </p:cNvPr>
          <p:cNvSpPr txBox="1"/>
          <p:nvPr/>
        </p:nvSpPr>
        <p:spPr>
          <a:xfrm>
            <a:off x="61426" y="1316909"/>
            <a:ext cx="12100560" cy="830997"/>
          </a:xfrm>
          <a:prstGeom prst="rect">
            <a:avLst/>
          </a:prstGeom>
          <a:noFill/>
        </p:spPr>
        <p:txBody>
          <a:bodyPr wrap="square">
            <a:spAutoFit/>
          </a:bodyPr>
          <a:lstStyle/>
          <a:p>
            <a:pPr algn="ctr"/>
            <a:r>
              <a:rPr lang="en-US" sz="2400" u="sng" dirty="0">
                <a:solidFill>
                  <a:schemeClr val="accent1"/>
                </a:solidFill>
              </a:rPr>
              <a:t>Group activity. Exploring Integrated Water Management</a:t>
            </a:r>
          </a:p>
          <a:p>
            <a:pPr algn="ctr"/>
            <a:r>
              <a:rPr lang="en-US" sz="2400" dirty="0">
                <a:solidFill>
                  <a:schemeClr val="accent1"/>
                </a:solidFill>
              </a:rPr>
              <a:t>10.45-11.15</a:t>
            </a:r>
            <a:endParaRPr lang="en-GB" dirty="0">
              <a:solidFill>
                <a:schemeClr val="accent1"/>
              </a:solidFill>
            </a:endParaRPr>
          </a:p>
        </p:txBody>
      </p:sp>
      <p:pic>
        <p:nvPicPr>
          <p:cNvPr id="4" name="Graphic 3" descr="Social network with solid fill">
            <a:extLst>
              <a:ext uri="{FF2B5EF4-FFF2-40B4-BE49-F238E27FC236}">
                <a16:creationId xmlns:a16="http://schemas.microsoft.com/office/drawing/2014/main" id="{0E03198E-B919-E43B-1C74-6CB3A84C09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3556" y="5541091"/>
            <a:ext cx="1006630" cy="1006630"/>
          </a:xfrm>
          <a:prstGeom prst="rect">
            <a:avLst/>
          </a:prstGeom>
        </p:spPr>
      </p:pic>
      <p:sp>
        <p:nvSpPr>
          <p:cNvPr id="15" name="TextBox 14">
            <a:extLst>
              <a:ext uri="{FF2B5EF4-FFF2-40B4-BE49-F238E27FC236}">
                <a16:creationId xmlns:a16="http://schemas.microsoft.com/office/drawing/2014/main" id="{7DF350CC-7BE9-4F62-027F-EB5550881144}"/>
              </a:ext>
            </a:extLst>
          </p:cNvPr>
          <p:cNvSpPr txBox="1"/>
          <p:nvPr/>
        </p:nvSpPr>
        <p:spPr>
          <a:xfrm>
            <a:off x="1012932" y="2201131"/>
            <a:ext cx="10197547" cy="3416320"/>
          </a:xfrm>
          <a:prstGeom prst="rect">
            <a:avLst/>
          </a:prstGeom>
          <a:noFill/>
        </p:spPr>
        <p:txBody>
          <a:bodyPr wrap="square">
            <a:spAutoFit/>
          </a:bodyPr>
          <a:lstStyle/>
          <a:p>
            <a:r>
              <a:rPr lang="en-US" b="1" dirty="0"/>
              <a:t>Plan for the activity:</a:t>
            </a:r>
          </a:p>
          <a:p>
            <a:endParaRPr lang="en-US" dirty="0"/>
          </a:p>
          <a:p>
            <a:r>
              <a:rPr lang="en-US" b="1" dirty="0"/>
              <a:t>[5 mins] </a:t>
            </a:r>
            <a:r>
              <a:rPr lang="en-US" dirty="0"/>
              <a:t>Briefly introduce yourselves to one and other (e.g., organisation, role, interest in IWM) </a:t>
            </a:r>
          </a:p>
          <a:p>
            <a:endParaRPr lang="en-US" dirty="0"/>
          </a:p>
          <a:p>
            <a:r>
              <a:rPr lang="en-US" b="1" dirty="0"/>
              <a:t>[2 + 8 mins] </a:t>
            </a:r>
            <a:r>
              <a:rPr lang="en-US" dirty="0"/>
              <a:t>Discuss what IWM means to you and your organisation – use post it notes to write down your definition and then present it to the group</a:t>
            </a:r>
          </a:p>
          <a:p>
            <a:endParaRPr lang="en-US" dirty="0"/>
          </a:p>
          <a:p>
            <a:r>
              <a:rPr lang="en-US" b="1" dirty="0"/>
              <a:t>[10 mins] </a:t>
            </a:r>
            <a:r>
              <a:rPr lang="en-US" dirty="0"/>
              <a:t>Once you have an understanding of each other’s perspectives, explore similarities and differences between these and note key challenges </a:t>
            </a:r>
          </a:p>
          <a:p>
            <a:endParaRPr lang="en-US" dirty="0"/>
          </a:p>
          <a:p>
            <a:r>
              <a:rPr lang="en-US" b="1" dirty="0"/>
              <a:t>[5 mins] </a:t>
            </a:r>
            <a:r>
              <a:rPr lang="en-US" dirty="0"/>
              <a:t>Based on your discussion, prepare 1-2 questions for the panel </a:t>
            </a:r>
          </a:p>
          <a:p>
            <a:endParaRPr lang="en-US" dirty="0"/>
          </a:p>
        </p:txBody>
      </p:sp>
    </p:spTree>
    <p:extLst>
      <p:ext uri="{BB962C8B-B14F-4D97-AF65-F5344CB8AC3E}">
        <p14:creationId xmlns:p14="http://schemas.microsoft.com/office/powerpoint/2010/main" val="3328559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BAB78-B566-0187-F319-2E6021F6871C}"/>
              </a:ext>
            </a:extLst>
          </p:cNvPr>
          <p:cNvSpPr txBox="1"/>
          <p:nvPr/>
        </p:nvSpPr>
        <p:spPr>
          <a:xfrm>
            <a:off x="616225" y="932407"/>
            <a:ext cx="8520319" cy="2031325"/>
          </a:xfrm>
          <a:prstGeom prst="rect">
            <a:avLst/>
          </a:prstGeom>
          <a:noFill/>
        </p:spPr>
        <p:txBody>
          <a:bodyPr wrap="square">
            <a:spAutoFit/>
          </a:bodyPr>
          <a:lstStyle/>
          <a:p>
            <a:r>
              <a:rPr lang="en-US" dirty="0"/>
              <a:t>Questions for panel:</a:t>
            </a:r>
          </a:p>
          <a:p>
            <a:endParaRPr lang="en-US" dirty="0"/>
          </a:p>
          <a:p>
            <a:pPr marL="285750" indent="-285750">
              <a:buFont typeface="Arial" panose="020B0604020202020204" pitchFamily="34" charset="0"/>
              <a:buChar char="•"/>
            </a:pPr>
            <a:r>
              <a:rPr lang="en-GB" sz="1800" u="sng" dirty="0">
                <a:effectLst/>
                <a:ea typeface="Calibri" panose="020F0502020204030204" pitchFamily="34" charset="0"/>
              </a:rPr>
              <a:t>Where do you see a key link between the IWM and implementation challenges with respect to water plans, strategies and/or policies?</a:t>
            </a:r>
            <a:endParaRPr lang="en-GB" sz="1800" dirty="0">
              <a:effectLst/>
              <a:ea typeface="Calibri" panose="020F0502020204030204" pitchFamily="34" charset="0"/>
            </a:endParaRPr>
          </a:p>
          <a:p>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464589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83757-D53E-D4CF-8775-52B04A39C599}"/>
              </a:ext>
            </a:extLst>
          </p:cNvPr>
          <p:cNvSpPr txBox="1"/>
          <p:nvPr/>
        </p:nvSpPr>
        <p:spPr>
          <a:xfrm>
            <a:off x="45720" y="555798"/>
            <a:ext cx="12100560" cy="707886"/>
          </a:xfrm>
          <a:prstGeom prst="rect">
            <a:avLst/>
          </a:prstGeom>
          <a:noFill/>
        </p:spPr>
        <p:txBody>
          <a:bodyPr wrap="square">
            <a:spAutoFit/>
          </a:bodyPr>
          <a:lstStyle/>
          <a:p>
            <a:pPr algn="ctr"/>
            <a:r>
              <a:rPr lang="en-GB" sz="4000" dirty="0">
                <a:solidFill>
                  <a:schemeClr val="tx2"/>
                </a:solidFill>
              </a:rPr>
              <a:t>2024 VENTURA Showcase Event</a:t>
            </a:r>
          </a:p>
        </p:txBody>
      </p:sp>
      <p:grpSp>
        <p:nvGrpSpPr>
          <p:cNvPr id="9" name="Group 8">
            <a:extLst>
              <a:ext uri="{FF2B5EF4-FFF2-40B4-BE49-F238E27FC236}">
                <a16:creationId xmlns:a16="http://schemas.microsoft.com/office/drawing/2014/main" id="{61894F36-9786-DEB3-30EE-3A4DB14AE1C2}"/>
              </a:ext>
            </a:extLst>
          </p:cNvPr>
          <p:cNvGrpSpPr/>
          <p:nvPr/>
        </p:nvGrpSpPr>
        <p:grpSpPr>
          <a:xfrm>
            <a:off x="3188174" y="5417476"/>
            <a:ext cx="4905663" cy="1274619"/>
            <a:chOff x="3334327" y="2460957"/>
            <a:chExt cx="4905663" cy="1274619"/>
          </a:xfrm>
        </p:grpSpPr>
        <p:pic>
          <p:nvPicPr>
            <p:cNvPr id="10" name="Graphic 9" descr="Social network with solid fill">
              <a:extLst>
                <a:ext uri="{FF2B5EF4-FFF2-40B4-BE49-F238E27FC236}">
                  <a16:creationId xmlns:a16="http://schemas.microsoft.com/office/drawing/2014/main" id="{84B4E462-E94B-CDA9-4B26-C6FAE2C677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3" y="2504253"/>
              <a:ext cx="1188027" cy="1188027"/>
            </a:xfrm>
            <a:prstGeom prst="rect">
              <a:avLst/>
            </a:prstGeom>
          </p:spPr>
        </p:pic>
        <p:pic>
          <p:nvPicPr>
            <p:cNvPr id="11" name="Graphic 10" descr="Connections with solid fill">
              <a:extLst>
                <a:ext uri="{FF2B5EF4-FFF2-40B4-BE49-F238E27FC236}">
                  <a16:creationId xmlns:a16="http://schemas.microsoft.com/office/drawing/2014/main" id="{3BCE22C6-E82C-E0C6-F7EE-70ACCABFEA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2018" y="2547548"/>
              <a:ext cx="1101437" cy="1101437"/>
            </a:xfrm>
            <a:prstGeom prst="rect">
              <a:avLst/>
            </a:prstGeom>
          </p:spPr>
        </p:pic>
        <p:pic>
          <p:nvPicPr>
            <p:cNvPr id="12" name="Graphic 11" descr="Cloud Computing with solid fill">
              <a:extLst>
                <a:ext uri="{FF2B5EF4-FFF2-40B4-BE49-F238E27FC236}">
                  <a16:creationId xmlns:a16="http://schemas.microsoft.com/office/drawing/2014/main" id="{6771EF25-A1B4-6534-DECB-86B3028289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0581" y="2547548"/>
              <a:ext cx="1101437" cy="1101437"/>
            </a:xfrm>
            <a:prstGeom prst="rect">
              <a:avLst/>
            </a:prstGeom>
          </p:spPr>
        </p:pic>
        <p:pic>
          <p:nvPicPr>
            <p:cNvPr id="13" name="Graphic 12" descr="Road with solid fill">
              <a:extLst>
                <a:ext uri="{FF2B5EF4-FFF2-40B4-BE49-F238E27FC236}">
                  <a16:creationId xmlns:a16="http://schemas.microsoft.com/office/drawing/2014/main" id="{A21CB871-90F7-0F9C-452F-8A574DCB43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4327" y="2460957"/>
              <a:ext cx="1274619" cy="1274619"/>
            </a:xfrm>
            <a:prstGeom prst="rect">
              <a:avLst/>
            </a:prstGeom>
          </p:spPr>
        </p:pic>
      </p:grpSp>
      <p:sp>
        <p:nvSpPr>
          <p:cNvPr id="14" name="TextBox 13">
            <a:extLst>
              <a:ext uri="{FF2B5EF4-FFF2-40B4-BE49-F238E27FC236}">
                <a16:creationId xmlns:a16="http://schemas.microsoft.com/office/drawing/2014/main" id="{1F46F43A-4228-3416-E7B3-FBBC2AA828D1}"/>
              </a:ext>
            </a:extLst>
          </p:cNvPr>
          <p:cNvSpPr txBox="1"/>
          <p:nvPr/>
        </p:nvSpPr>
        <p:spPr>
          <a:xfrm>
            <a:off x="61426" y="1316909"/>
            <a:ext cx="12100560" cy="1200329"/>
          </a:xfrm>
          <a:prstGeom prst="rect">
            <a:avLst/>
          </a:prstGeom>
          <a:noFill/>
        </p:spPr>
        <p:txBody>
          <a:bodyPr wrap="square">
            <a:spAutoFit/>
          </a:bodyPr>
          <a:lstStyle/>
          <a:p>
            <a:pPr algn="ctr"/>
            <a:r>
              <a:rPr lang="en-GB" sz="4000" dirty="0">
                <a:solidFill>
                  <a:schemeClr val="accent1"/>
                </a:solidFill>
              </a:rPr>
              <a:t>Panel discussion</a:t>
            </a:r>
          </a:p>
          <a:p>
            <a:pPr algn="ctr"/>
            <a:r>
              <a:rPr lang="en-GB" sz="3200" dirty="0">
                <a:solidFill>
                  <a:schemeClr val="accent1"/>
                </a:solidFill>
              </a:rPr>
              <a:t>11.15-11.35</a:t>
            </a:r>
          </a:p>
        </p:txBody>
      </p:sp>
      <p:pic>
        <p:nvPicPr>
          <p:cNvPr id="2" name="Picture 1">
            <a:extLst>
              <a:ext uri="{FF2B5EF4-FFF2-40B4-BE49-F238E27FC236}">
                <a16:creationId xmlns:a16="http://schemas.microsoft.com/office/drawing/2014/main" id="{24CE764D-A6DC-4367-2949-E066B1A83354}"/>
              </a:ext>
            </a:extLst>
          </p:cNvPr>
          <p:cNvPicPr>
            <a:picLocks noChangeAspect="1"/>
          </p:cNvPicPr>
          <p:nvPr/>
        </p:nvPicPr>
        <p:blipFill>
          <a:blip r:embed="rId10"/>
          <a:stretch>
            <a:fillRect/>
          </a:stretch>
        </p:blipFill>
        <p:spPr>
          <a:xfrm>
            <a:off x="3059593" y="3363554"/>
            <a:ext cx="1531117" cy="1531117"/>
          </a:xfrm>
          <a:prstGeom prst="rect">
            <a:avLst/>
          </a:prstGeom>
        </p:spPr>
      </p:pic>
      <p:pic>
        <p:nvPicPr>
          <p:cNvPr id="3" name="Picture 2">
            <a:extLst>
              <a:ext uri="{FF2B5EF4-FFF2-40B4-BE49-F238E27FC236}">
                <a16:creationId xmlns:a16="http://schemas.microsoft.com/office/drawing/2014/main" id="{30B3EEFB-C619-6745-610F-6EC4702D7233}"/>
              </a:ext>
            </a:extLst>
          </p:cNvPr>
          <p:cNvPicPr>
            <a:picLocks noChangeAspect="1"/>
          </p:cNvPicPr>
          <p:nvPr/>
        </p:nvPicPr>
        <p:blipFill>
          <a:blip r:embed="rId11"/>
          <a:stretch>
            <a:fillRect/>
          </a:stretch>
        </p:blipFill>
        <p:spPr>
          <a:xfrm>
            <a:off x="4601383" y="3363554"/>
            <a:ext cx="1531117" cy="1531117"/>
          </a:xfrm>
          <a:prstGeom prst="rect">
            <a:avLst/>
          </a:prstGeom>
        </p:spPr>
      </p:pic>
      <p:pic>
        <p:nvPicPr>
          <p:cNvPr id="6" name="Picture 5">
            <a:extLst>
              <a:ext uri="{FF2B5EF4-FFF2-40B4-BE49-F238E27FC236}">
                <a16:creationId xmlns:a16="http://schemas.microsoft.com/office/drawing/2014/main" id="{76AB3341-67A2-309D-E748-BB9514135714}"/>
              </a:ext>
            </a:extLst>
          </p:cNvPr>
          <p:cNvPicPr>
            <a:picLocks noChangeAspect="1"/>
          </p:cNvPicPr>
          <p:nvPr/>
        </p:nvPicPr>
        <p:blipFill>
          <a:blip r:embed="rId12"/>
          <a:stretch>
            <a:fillRect/>
          </a:stretch>
        </p:blipFill>
        <p:spPr>
          <a:xfrm>
            <a:off x="6143172" y="3353367"/>
            <a:ext cx="1335135" cy="1545946"/>
          </a:xfrm>
          <a:prstGeom prst="rect">
            <a:avLst/>
          </a:prstGeom>
        </p:spPr>
      </p:pic>
      <p:pic>
        <p:nvPicPr>
          <p:cNvPr id="7" name="Picture 6">
            <a:extLst>
              <a:ext uri="{FF2B5EF4-FFF2-40B4-BE49-F238E27FC236}">
                <a16:creationId xmlns:a16="http://schemas.microsoft.com/office/drawing/2014/main" id="{D89B2A63-FB0A-9FD6-149A-FFE73DED9B51}"/>
              </a:ext>
            </a:extLst>
          </p:cNvPr>
          <p:cNvPicPr>
            <a:picLocks noChangeAspect="1"/>
          </p:cNvPicPr>
          <p:nvPr/>
        </p:nvPicPr>
        <p:blipFill>
          <a:blip r:embed="rId13"/>
          <a:stretch>
            <a:fillRect/>
          </a:stretch>
        </p:blipFill>
        <p:spPr>
          <a:xfrm>
            <a:off x="7499823" y="3353367"/>
            <a:ext cx="1552462" cy="1552462"/>
          </a:xfrm>
          <a:prstGeom prst="rect">
            <a:avLst/>
          </a:prstGeom>
        </p:spPr>
      </p:pic>
      <p:sp>
        <p:nvSpPr>
          <p:cNvPr id="16" name="TextBox 15">
            <a:extLst>
              <a:ext uri="{FF2B5EF4-FFF2-40B4-BE49-F238E27FC236}">
                <a16:creationId xmlns:a16="http://schemas.microsoft.com/office/drawing/2014/main" id="{04787B64-DBA0-76DE-6050-5A0C84679AA6}"/>
              </a:ext>
            </a:extLst>
          </p:cNvPr>
          <p:cNvSpPr txBox="1"/>
          <p:nvPr/>
        </p:nvSpPr>
        <p:spPr>
          <a:xfrm>
            <a:off x="1516741" y="2743971"/>
            <a:ext cx="9519683" cy="523220"/>
          </a:xfrm>
          <a:prstGeom prst="rect">
            <a:avLst/>
          </a:prstGeom>
          <a:noFill/>
        </p:spPr>
        <p:txBody>
          <a:bodyPr wrap="square">
            <a:spAutoFit/>
          </a:bodyPr>
          <a:lstStyle/>
          <a:p>
            <a:r>
              <a:rPr lang="en-US" sz="2800" i="0" dirty="0">
                <a:solidFill>
                  <a:schemeClr val="tx2"/>
                </a:solidFill>
                <a:effectLst/>
                <a:latin typeface="Arial" panose="020B0604020202020204" pitchFamily="34" charset="0"/>
              </a:rPr>
              <a:t>Integrated water management (IWM) for land use planning</a:t>
            </a:r>
            <a:endParaRPr lang="en-GB" sz="2800" dirty="0"/>
          </a:p>
        </p:txBody>
      </p:sp>
    </p:spTree>
    <p:extLst>
      <p:ext uri="{BB962C8B-B14F-4D97-AF65-F5344CB8AC3E}">
        <p14:creationId xmlns:p14="http://schemas.microsoft.com/office/powerpoint/2010/main" val="3976174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22898E8-5F56-653E-0BE4-FB2A25C4334D}"/>
              </a:ext>
            </a:extLst>
          </p:cNvPr>
          <p:cNvGrpSpPr/>
          <p:nvPr/>
        </p:nvGrpSpPr>
        <p:grpSpPr>
          <a:xfrm>
            <a:off x="1357289" y="2615092"/>
            <a:ext cx="4738711" cy="2993458"/>
            <a:chOff x="2919501" y="2039383"/>
            <a:chExt cx="4738711" cy="2993458"/>
          </a:xfrm>
        </p:grpSpPr>
        <p:pic>
          <p:nvPicPr>
            <p:cNvPr id="4" name="Graphic 3" descr="Coffee with solid fill">
              <a:extLst>
                <a:ext uri="{FF2B5EF4-FFF2-40B4-BE49-F238E27FC236}">
                  <a16:creationId xmlns:a16="http://schemas.microsoft.com/office/drawing/2014/main" id="{BE10D875-EC94-DA24-17C8-F87A8139E4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68930" y="2039383"/>
              <a:ext cx="2203525" cy="2203525"/>
            </a:xfrm>
            <a:prstGeom prst="rect">
              <a:avLst/>
            </a:prstGeom>
          </p:spPr>
        </p:pic>
        <p:pic>
          <p:nvPicPr>
            <p:cNvPr id="5" name="Graphic 4" descr="Coffee with solid fill">
              <a:extLst>
                <a:ext uri="{FF2B5EF4-FFF2-40B4-BE49-F238E27FC236}">
                  <a16:creationId xmlns:a16="http://schemas.microsoft.com/office/drawing/2014/main" id="{EACCF6E6-8D5C-1816-B587-85D1EE7794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4386" y="2829316"/>
              <a:ext cx="2203525" cy="2203525"/>
            </a:xfrm>
            <a:prstGeom prst="rect">
              <a:avLst/>
            </a:prstGeom>
          </p:spPr>
        </p:pic>
        <p:pic>
          <p:nvPicPr>
            <p:cNvPr id="7" name="Graphic 6" descr="Coffee with solid fill">
              <a:extLst>
                <a:ext uri="{FF2B5EF4-FFF2-40B4-BE49-F238E27FC236}">
                  <a16:creationId xmlns:a16="http://schemas.microsoft.com/office/drawing/2014/main" id="{F42866D5-23EF-1D59-85EC-8BD0AD38FD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687" y="2829315"/>
              <a:ext cx="2203525" cy="2203525"/>
            </a:xfrm>
            <a:prstGeom prst="rect">
              <a:avLst/>
            </a:prstGeom>
          </p:spPr>
        </p:pic>
        <p:pic>
          <p:nvPicPr>
            <p:cNvPr id="8" name="Graphic 7" descr="Coffee with solid fill">
              <a:extLst>
                <a:ext uri="{FF2B5EF4-FFF2-40B4-BE49-F238E27FC236}">
                  <a16:creationId xmlns:a16="http://schemas.microsoft.com/office/drawing/2014/main" id="{8A32442D-97D3-FB64-2449-323B8869D0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19501" y="2260539"/>
              <a:ext cx="2203525" cy="2203525"/>
            </a:xfrm>
            <a:prstGeom prst="rect">
              <a:avLst/>
            </a:prstGeom>
          </p:spPr>
        </p:pic>
      </p:grpSp>
      <p:pic>
        <p:nvPicPr>
          <p:cNvPr id="9" name="Picture 8">
            <a:extLst>
              <a:ext uri="{FF2B5EF4-FFF2-40B4-BE49-F238E27FC236}">
                <a16:creationId xmlns:a16="http://schemas.microsoft.com/office/drawing/2014/main" id="{2E80BE8C-8228-84F9-C016-C598BEA566A9}"/>
              </a:ext>
            </a:extLst>
          </p:cNvPr>
          <p:cNvPicPr>
            <a:picLocks noChangeAspect="1"/>
          </p:cNvPicPr>
          <p:nvPr/>
        </p:nvPicPr>
        <p:blipFill rotWithShape="1">
          <a:blip r:embed="rId10"/>
          <a:srcRect t="29835" b="24193"/>
          <a:stretch/>
        </p:blipFill>
        <p:spPr>
          <a:xfrm>
            <a:off x="2291877" y="555904"/>
            <a:ext cx="2601687" cy="781306"/>
          </a:xfrm>
          <a:prstGeom prst="rect">
            <a:avLst/>
          </a:prstGeom>
        </p:spPr>
      </p:pic>
      <p:pic>
        <p:nvPicPr>
          <p:cNvPr id="10" name="Picture 9">
            <a:extLst>
              <a:ext uri="{FF2B5EF4-FFF2-40B4-BE49-F238E27FC236}">
                <a16:creationId xmlns:a16="http://schemas.microsoft.com/office/drawing/2014/main" id="{1FA5D49E-9FA0-78BA-300C-77466766FF24}"/>
              </a:ext>
            </a:extLst>
          </p:cNvPr>
          <p:cNvPicPr>
            <a:picLocks noChangeAspect="1"/>
          </p:cNvPicPr>
          <p:nvPr/>
        </p:nvPicPr>
        <p:blipFill>
          <a:blip r:embed="rId11"/>
          <a:stretch>
            <a:fillRect/>
          </a:stretch>
        </p:blipFill>
        <p:spPr>
          <a:xfrm>
            <a:off x="4814567" y="555902"/>
            <a:ext cx="1643788" cy="781307"/>
          </a:xfrm>
          <a:prstGeom prst="rect">
            <a:avLst/>
          </a:prstGeom>
        </p:spPr>
      </p:pic>
      <p:pic>
        <p:nvPicPr>
          <p:cNvPr id="11" name="Picture 10">
            <a:extLst>
              <a:ext uri="{FF2B5EF4-FFF2-40B4-BE49-F238E27FC236}">
                <a16:creationId xmlns:a16="http://schemas.microsoft.com/office/drawing/2014/main" id="{2909EF86-16E9-BC98-B9B9-7D94A4101ACA}"/>
              </a:ext>
            </a:extLst>
          </p:cNvPr>
          <p:cNvPicPr>
            <a:picLocks noChangeAspect="1"/>
          </p:cNvPicPr>
          <p:nvPr/>
        </p:nvPicPr>
        <p:blipFill>
          <a:blip r:embed="rId12"/>
          <a:stretch>
            <a:fillRect/>
          </a:stretch>
        </p:blipFill>
        <p:spPr>
          <a:xfrm>
            <a:off x="7074057" y="654291"/>
            <a:ext cx="1478815" cy="611924"/>
          </a:xfrm>
          <a:prstGeom prst="rect">
            <a:avLst/>
          </a:prstGeom>
        </p:spPr>
      </p:pic>
      <p:sp>
        <p:nvSpPr>
          <p:cNvPr id="12" name="TextBox 11">
            <a:extLst>
              <a:ext uri="{FF2B5EF4-FFF2-40B4-BE49-F238E27FC236}">
                <a16:creationId xmlns:a16="http://schemas.microsoft.com/office/drawing/2014/main" id="{7E9508AF-9611-43C9-FBFF-51942D67F4CA}"/>
              </a:ext>
            </a:extLst>
          </p:cNvPr>
          <p:cNvSpPr txBox="1"/>
          <p:nvPr/>
        </p:nvSpPr>
        <p:spPr>
          <a:xfrm>
            <a:off x="172721" y="1691762"/>
            <a:ext cx="12100560" cy="923330"/>
          </a:xfrm>
          <a:prstGeom prst="rect">
            <a:avLst/>
          </a:prstGeom>
          <a:noFill/>
        </p:spPr>
        <p:txBody>
          <a:bodyPr wrap="square">
            <a:spAutoFit/>
          </a:bodyPr>
          <a:lstStyle/>
          <a:p>
            <a:pPr algn="ctr"/>
            <a:r>
              <a:rPr lang="en-GB" sz="5400" b="1" dirty="0">
                <a:solidFill>
                  <a:schemeClr val="tx2"/>
                </a:solidFill>
              </a:rPr>
              <a:t>2024 VENTURA Showcase Event</a:t>
            </a:r>
          </a:p>
        </p:txBody>
      </p:sp>
      <p:sp>
        <p:nvSpPr>
          <p:cNvPr id="13" name="TextBox 12">
            <a:extLst>
              <a:ext uri="{FF2B5EF4-FFF2-40B4-BE49-F238E27FC236}">
                <a16:creationId xmlns:a16="http://schemas.microsoft.com/office/drawing/2014/main" id="{14944530-DC63-1645-2F92-181C6E79E1F2}"/>
              </a:ext>
            </a:extLst>
          </p:cNvPr>
          <p:cNvSpPr txBox="1"/>
          <p:nvPr/>
        </p:nvSpPr>
        <p:spPr>
          <a:xfrm>
            <a:off x="5868669" y="3429000"/>
            <a:ext cx="5715034" cy="1661993"/>
          </a:xfrm>
          <a:prstGeom prst="rect">
            <a:avLst/>
          </a:prstGeom>
          <a:noFill/>
        </p:spPr>
        <p:txBody>
          <a:bodyPr wrap="square">
            <a:spAutoFit/>
          </a:bodyPr>
          <a:lstStyle/>
          <a:p>
            <a:pPr algn="ctr"/>
            <a:r>
              <a:rPr lang="en-GB" sz="5400" b="1" dirty="0">
                <a:solidFill>
                  <a:schemeClr val="tx2"/>
                </a:solidFill>
              </a:rPr>
              <a:t>Coffee break</a:t>
            </a:r>
          </a:p>
          <a:p>
            <a:pPr algn="ctr"/>
            <a:r>
              <a:rPr lang="en-GB" sz="4400" dirty="0">
                <a:solidFill>
                  <a:schemeClr val="tx2"/>
                </a:solidFill>
              </a:rPr>
              <a:t>11.35-11.55</a:t>
            </a:r>
          </a:p>
        </p:txBody>
      </p:sp>
    </p:spTree>
    <p:extLst>
      <p:ext uri="{BB962C8B-B14F-4D97-AF65-F5344CB8AC3E}">
        <p14:creationId xmlns:p14="http://schemas.microsoft.com/office/powerpoint/2010/main" val="62901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6DE07B-4C89-D9B2-DDB0-53D2E4068F70}"/>
              </a:ext>
            </a:extLst>
          </p:cNvPr>
          <p:cNvSpPr txBox="1"/>
          <p:nvPr/>
        </p:nvSpPr>
        <p:spPr>
          <a:xfrm>
            <a:off x="1176182" y="251986"/>
            <a:ext cx="10028368" cy="1077218"/>
          </a:xfrm>
          <a:prstGeom prst="rect">
            <a:avLst/>
          </a:prstGeom>
          <a:noFill/>
        </p:spPr>
        <p:txBody>
          <a:bodyPr wrap="square">
            <a:spAutoFit/>
          </a:bodyPr>
          <a:lstStyle/>
          <a:p>
            <a:pPr algn="ctr"/>
            <a:r>
              <a:rPr lang="en-US" sz="2400" i="0" dirty="0">
                <a:solidFill>
                  <a:schemeClr val="tx2"/>
                </a:solidFill>
                <a:effectLst/>
                <a:latin typeface="Arial" panose="020B0604020202020204" pitchFamily="34" charset="0"/>
              </a:rPr>
              <a:t>Theme </a:t>
            </a:r>
            <a:r>
              <a:rPr lang="en-US" sz="2400" dirty="0">
                <a:solidFill>
                  <a:schemeClr val="tx2"/>
                </a:solidFill>
                <a:latin typeface="Arial" panose="020B0604020202020204" pitchFamily="34" charset="0"/>
              </a:rPr>
              <a:t>2</a:t>
            </a:r>
            <a:r>
              <a:rPr lang="en-US" sz="2400" i="0" dirty="0">
                <a:solidFill>
                  <a:schemeClr val="tx2"/>
                </a:solidFill>
                <a:effectLst/>
                <a:latin typeface="Arial" panose="020B0604020202020204" pitchFamily="34" charset="0"/>
              </a:rPr>
              <a:t>. Systems-based approaches </a:t>
            </a:r>
            <a:r>
              <a:rPr lang="en-US" sz="2400" i="0" dirty="0" err="1">
                <a:solidFill>
                  <a:schemeClr val="tx2"/>
                </a:solidFill>
                <a:effectLst/>
                <a:latin typeface="Arial" panose="020B0604020202020204" pitchFamily="34" charset="0"/>
              </a:rPr>
              <a:t>approaches</a:t>
            </a:r>
            <a:endParaRPr lang="en-US" sz="2400" i="0" dirty="0">
              <a:solidFill>
                <a:schemeClr val="tx2"/>
              </a:solidFill>
              <a:effectLst/>
              <a:latin typeface="Arial" panose="020B0604020202020204" pitchFamily="34" charset="0"/>
            </a:endParaRPr>
          </a:p>
          <a:p>
            <a:pPr algn="ctr"/>
            <a:r>
              <a:rPr lang="en-US" sz="2000" dirty="0">
                <a:solidFill>
                  <a:schemeClr val="tx2"/>
                </a:solidFill>
                <a:latin typeface="Arial" panose="020B0604020202020204" pitchFamily="34" charset="0"/>
              </a:rPr>
              <a:t>Chair: Nici Zimmerman</a:t>
            </a:r>
          </a:p>
          <a:p>
            <a:pPr algn="ctr"/>
            <a:r>
              <a:rPr lang="en-US" sz="2000" b="1" dirty="0">
                <a:solidFill>
                  <a:schemeClr val="tx2"/>
                </a:solidFill>
                <a:latin typeface="Arial" panose="020B0604020202020204" pitchFamily="34" charset="0"/>
              </a:rPr>
              <a:t>10:55 – 13.00</a:t>
            </a:r>
            <a:endParaRPr lang="en-GB" sz="2000" b="1" dirty="0">
              <a:solidFill>
                <a:schemeClr val="tx2"/>
              </a:solidFill>
            </a:endParaRPr>
          </a:p>
        </p:txBody>
      </p:sp>
      <p:grpSp>
        <p:nvGrpSpPr>
          <p:cNvPr id="4" name="Group 3">
            <a:extLst>
              <a:ext uri="{FF2B5EF4-FFF2-40B4-BE49-F238E27FC236}">
                <a16:creationId xmlns:a16="http://schemas.microsoft.com/office/drawing/2014/main" id="{9B11CF9C-E6B0-F52D-0288-699B81D9B46F}"/>
              </a:ext>
            </a:extLst>
          </p:cNvPr>
          <p:cNvGrpSpPr>
            <a:grpSpLocks noChangeAspect="1"/>
          </p:cNvGrpSpPr>
          <p:nvPr/>
        </p:nvGrpSpPr>
        <p:grpSpPr>
          <a:xfrm>
            <a:off x="3995835" y="1412339"/>
            <a:ext cx="4389062" cy="1080000"/>
            <a:chOff x="3334327" y="2460957"/>
            <a:chExt cx="5179983" cy="1274619"/>
          </a:xfrm>
        </p:grpSpPr>
        <p:pic>
          <p:nvPicPr>
            <p:cNvPr id="5" name="Graphic 4" descr="Social network with solid fill">
              <a:extLst>
                <a:ext uri="{FF2B5EF4-FFF2-40B4-BE49-F238E27FC236}">
                  <a16:creationId xmlns:a16="http://schemas.microsoft.com/office/drawing/2014/main" id="{C673244F-BE40-3ECD-B5BE-B624DC13CD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6283" y="2504253"/>
              <a:ext cx="1188027" cy="1188027"/>
            </a:xfrm>
            <a:prstGeom prst="rect">
              <a:avLst/>
            </a:prstGeom>
          </p:spPr>
        </p:pic>
        <p:pic>
          <p:nvPicPr>
            <p:cNvPr id="6" name="Graphic 5" descr="Connections with solid fill">
              <a:extLst>
                <a:ext uri="{FF2B5EF4-FFF2-40B4-BE49-F238E27FC236}">
                  <a16:creationId xmlns:a16="http://schemas.microsoft.com/office/drawing/2014/main" id="{928087FE-0F65-1013-EF57-9AF7AFA9A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24418" y="2547548"/>
              <a:ext cx="1101437" cy="1101437"/>
            </a:xfrm>
            <a:prstGeom prst="rect">
              <a:avLst/>
            </a:prstGeom>
          </p:spPr>
        </p:pic>
        <p:pic>
          <p:nvPicPr>
            <p:cNvPr id="7" name="Graphic 6" descr="Cloud Computing with solid fill">
              <a:extLst>
                <a:ext uri="{FF2B5EF4-FFF2-40B4-BE49-F238E27FC236}">
                  <a16:creationId xmlns:a16="http://schemas.microsoft.com/office/drawing/2014/main" id="{E3C22814-0950-2A93-4961-BE4EDF8FE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0581" y="2547548"/>
              <a:ext cx="1101437" cy="1101437"/>
            </a:xfrm>
            <a:prstGeom prst="rect">
              <a:avLst/>
            </a:prstGeom>
          </p:spPr>
        </p:pic>
        <p:pic>
          <p:nvPicPr>
            <p:cNvPr id="8" name="Graphic 7" descr="Road with solid fill">
              <a:extLst>
                <a:ext uri="{FF2B5EF4-FFF2-40B4-BE49-F238E27FC236}">
                  <a16:creationId xmlns:a16="http://schemas.microsoft.com/office/drawing/2014/main" id="{0C2339B1-C710-A8F2-322B-8A218AF304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4327" y="2460957"/>
              <a:ext cx="1274619" cy="1274619"/>
            </a:xfrm>
            <a:prstGeom prst="rect">
              <a:avLst/>
            </a:prstGeom>
          </p:spPr>
        </p:pic>
      </p:grpSp>
      <p:sp>
        <p:nvSpPr>
          <p:cNvPr id="14" name="TextBox 13">
            <a:extLst>
              <a:ext uri="{FF2B5EF4-FFF2-40B4-BE49-F238E27FC236}">
                <a16:creationId xmlns:a16="http://schemas.microsoft.com/office/drawing/2014/main" id="{CCD0ECD9-50B2-DAA0-7DAA-83A736D45C8D}"/>
              </a:ext>
            </a:extLst>
          </p:cNvPr>
          <p:cNvSpPr txBox="1"/>
          <p:nvPr/>
        </p:nvSpPr>
        <p:spPr>
          <a:xfrm>
            <a:off x="929877" y="2675092"/>
            <a:ext cx="10520978" cy="707886"/>
          </a:xfrm>
          <a:prstGeom prst="rect">
            <a:avLst/>
          </a:prstGeom>
          <a:solidFill>
            <a:schemeClr val="tx2"/>
          </a:solidFill>
        </p:spPr>
        <p:txBody>
          <a:bodyPr wrap="square">
            <a:spAutoFit/>
          </a:bodyPr>
          <a:lstStyle/>
          <a:p>
            <a:pPr algn="ctr"/>
            <a:r>
              <a:rPr lang="en-US" sz="2000" b="1" i="0" dirty="0">
                <a:solidFill>
                  <a:schemeClr val="bg1"/>
                </a:solidFill>
                <a:effectLst/>
                <a:latin typeface="Arial" panose="020B0604020202020204" pitchFamily="34" charset="0"/>
              </a:rPr>
              <a:t>Aim:</a:t>
            </a:r>
            <a:r>
              <a:rPr lang="en-US" sz="2000" b="0" i="0" dirty="0">
                <a:solidFill>
                  <a:schemeClr val="bg1"/>
                </a:solidFill>
                <a:effectLst/>
                <a:latin typeface="Arial" panose="020B0604020202020204" pitchFamily="34" charset="0"/>
              </a:rPr>
              <a:t> Provide an overview of the systems thinking research and modelling conducted as part of the VENTURA project</a:t>
            </a:r>
            <a:endParaRPr lang="en-GB" sz="2000" dirty="0">
              <a:solidFill>
                <a:schemeClr val="bg1"/>
              </a:solidFill>
            </a:endParaRPr>
          </a:p>
        </p:txBody>
      </p:sp>
      <p:sp>
        <p:nvSpPr>
          <p:cNvPr id="16" name="TextBox 15">
            <a:extLst>
              <a:ext uri="{FF2B5EF4-FFF2-40B4-BE49-F238E27FC236}">
                <a16:creationId xmlns:a16="http://schemas.microsoft.com/office/drawing/2014/main" id="{2A46B43E-33BD-1B90-1DB6-A64DEE44FA4B}"/>
              </a:ext>
            </a:extLst>
          </p:cNvPr>
          <p:cNvSpPr txBox="1"/>
          <p:nvPr/>
        </p:nvSpPr>
        <p:spPr>
          <a:xfrm>
            <a:off x="2047545" y="5857368"/>
            <a:ext cx="809691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sng" dirty="0">
                <a:solidFill>
                  <a:srgbClr val="000000"/>
                </a:solidFill>
                <a:effectLst/>
                <a:latin typeface="+mn-lt"/>
              </a:rPr>
              <a:t>Group activity: Exploring </a:t>
            </a:r>
            <a:r>
              <a:rPr lang="en-GB" sz="1800" b="0" i="0" u="sng" dirty="0">
                <a:solidFill>
                  <a:srgbClr val="000000"/>
                </a:solidFill>
                <a:effectLst/>
                <a:latin typeface="+mn-lt"/>
              </a:rPr>
              <a:t>water neutrality for you and your organisation from a systems perspective </a:t>
            </a:r>
            <a:r>
              <a:rPr lang="en-GB" u="sng" dirty="0">
                <a:solidFill>
                  <a:srgbClr val="000000"/>
                </a:solidFill>
              </a:rPr>
              <a:t>(30 minutes)</a:t>
            </a:r>
            <a:endParaRPr lang="en-GB" sz="1800" b="0" i="0" u="sng" dirty="0">
              <a:solidFill>
                <a:srgbClr val="000000"/>
              </a:solidFill>
              <a:effectLst/>
              <a:latin typeface="+mn-lt"/>
            </a:endParaRPr>
          </a:p>
        </p:txBody>
      </p:sp>
      <p:pic>
        <p:nvPicPr>
          <p:cNvPr id="25" name="Graphic 24" descr="Social network with solid fill">
            <a:extLst>
              <a:ext uri="{FF2B5EF4-FFF2-40B4-BE49-F238E27FC236}">
                <a16:creationId xmlns:a16="http://schemas.microsoft.com/office/drawing/2014/main" id="{C5515984-1BC2-5E75-E934-341A5EBC3B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294" y="5811448"/>
            <a:ext cx="692251" cy="692251"/>
          </a:xfrm>
          <a:prstGeom prst="rect">
            <a:avLst/>
          </a:prstGeom>
        </p:spPr>
      </p:pic>
      <p:pic>
        <p:nvPicPr>
          <p:cNvPr id="2" name="Picture 1">
            <a:extLst>
              <a:ext uri="{FF2B5EF4-FFF2-40B4-BE49-F238E27FC236}">
                <a16:creationId xmlns:a16="http://schemas.microsoft.com/office/drawing/2014/main" id="{ABB2C05A-42E9-8196-1C07-943025D40C77}"/>
              </a:ext>
            </a:extLst>
          </p:cNvPr>
          <p:cNvPicPr>
            <a:picLocks noChangeAspect="1"/>
          </p:cNvPicPr>
          <p:nvPr/>
        </p:nvPicPr>
        <p:blipFill rotWithShape="1">
          <a:blip r:embed="rId10"/>
          <a:srcRect t="14902"/>
          <a:stretch/>
        </p:blipFill>
        <p:spPr>
          <a:xfrm>
            <a:off x="4223424" y="3932691"/>
            <a:ext cx="1542057" cy="1754347"/>
          </a:xfrm>
          <a:prstGeom prst="rect">
            <a:avLst/>
          </a:prstGeom>
        </p:spPr>
      </p:pic>
      <p:pic>
        <p:nvPicPr>
          <p:cNvPr id="9" name="Picture 8">
            <a:extLst>
              <a:ext uri="{FF2B5EF4-FFF2-40B4-BE49-F238E27FC236}">
                <a16:creationId xmlns:a16="http://schemas.microsoft.com/office/drawing/2014/main" id="{26718219-74AB-5D09-5D96-5B49E4955F66}"/>
              </a:ext>
            </a:extLst>
          </p:cNvPr>
          <p:cNvPicPr>
            <a:picLocks noChangeAspect="1"/>
          </p:cNvPicPr>
          <p:nvPr/>
        </p:nvPicPr>
        <p:blipFill>
          <a:blip r:embed="rId11"/>
          <a:stretch>
            <a:fillRect/>
          </a:stretch>
        </p:blipFill>
        <p:spPr>
          <a:xfrm>
            <a:off x="5862692" y="3932690"/>
            <a:ext cx="1742963" cy="1742963"/>
          </a:xfrm>
          <a:prstGeom prst="rect">
            <a:avLst/>
          </a:prstGeom>
        </p:spPr>
      </p:pic>
      <p:sp>
        <p:nvSpPr>
          <p:cNvPr id="10" name="TextBox 9">
            <a:extLst>
              <a:ext uri="{FF2B5EF4-FFF2-40B4-BE49-F238E27FC236}">
                <a16:creationId xmlns:a16="http://schemas.microsoft.com/office/drawing/2014/main" id="{CBA0AD87-FFB9-C520-3903-66E2BEFF2E8B}"/>
              </a:ext>
            </a:extLst>
          </p:cNvPr>
          <p:cNvSpPr txBox="1"/>
          <p:nvPr/>
        </p:nvSpPr>
        <p:spPr>
          <a:xfrm>
            <a:off x="4000525" y="3528731"/>
            <a:ext cx="4510025" cy="369332"/>
          </a:xfrm>
          <a:prstGeom prst="rect">
            <a:avLst/>
          </a:prstGeom>
          <a:noFill/>
        </p:spPr>
        <p:txBody>
          <a:bodyPr wrap="square">
            <a:spAutoFit/>
          </a:bodyPr>
          <a:lstStyle/>
          <a:p>
            <a:r>
              <a:rPr lang="en-US" sz="1800" i="0" dirty="0">
                <a:solidFill>
                  <a:srgbClr val="000000"/>
                </a:solidFill>
                <a:effectLst/>
                <a:latin typeface="Arial" panose="020B0604020202020204" pitchFamily="34" charset="0"/>
              </a:rPr>
              <a:t>Research presentations (</a:t>
            </a:r>
            <a:r>
              <a:rPr lang="en-US" dirty="0">
                <a:solidFill>
                  <a:srgbClr val="000000"/>
                </a:solidFill>
                <a:latin typeface="Arial" panose="020B0604020202020204" pitchFamily="34" charset="0"/>
              </a:rPr>
              <a:t>3</a:t>
            </a:r>
            <a:r>
              <a:rPr lang="en-US" sz="1800" i="0" dirty="0">
                <a:solidFill>
                  <a:srgbClr val="000000"/>
                </a:solidFill>
                <a:effectLst/>
                <a:latin typeface="Arial" panose="020B0604020202020204" pitchFamily="34" charset="0"/>
              </a:rPr>
              <a:t>0 minutes)</a:t>
            </a:r>
            <a:endParaRPr lang="en-GB" dirty="0"/>
          </a:p>
        </p:txBody>
      </p:sp>
    </p:spTree>
    <p:extLst>
      <p:ext uri="{BB962C8B-B14F-4D97-AF65-F5344CB8AC3E}">
        <p14:creationId xmlns:p14="http://schemas.microsoft.com/office/powerpoint/2010/main" val="326630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83757-D53E-D4CF-8775-52B04A39C599}"/>
              </a:ext>
            </a:extLst>
          </p:cNvPr>
          <p:cNvSpPr txBox="1"/>
          <p:nvPr/>
        </p:nvSpPr>
        <p:spPr>
          <a:xfrm>
            <a:off x="45720" y="555798"/>
            <a:ext cx="12100560" cy="707886"/>
          </a:xfrm>
          <a:prstGeom prst="rect">
            <a:avLst/>
          </a:prstGeom>
          <a:noFill/>
        </p:spPr>
        <p:txBody>
          <a:bodyPr wrap="square">
            <a:spAutoFit/>
          </a:bodyPr>
          <a:lstStyle/>
          <a:p>
            <a:pPr algn="ctr"/>
            <a:r>
              <a:rPr lang="en-GB" sz="4000" dirty="0">
                <a:solidFill>
                  <a:schemeClr val="tx2"/>
                </a:solidFill>
              </a:rPr>
              <a:t>2024 VENTURA Showcase Event</a:t>
            </a:r>
          </a:p>
        </p:txBody>
      </p:sp>
      <p:sp>
        <p:nvSpPr>
          <p:cNvPr id="8" name="TextBox 7">
            <a:extLst>
              <a:ext uri="{FF2B5EF4-FFF2-40B4-BE49-F238E27FC236}">
                <a16:creationId xmlns:a16="http://schemas.microsoft.com/office/drawing/2014/main" id="{EF9A1FE3-41FF-E104-2F6B-E4AF280DCB72}"/>
              </a:ext>
            </a:extLst>
          </p:cNvPr>
          <p:cNvSpPr txBox="1"/>
          <p:nvPr/>
        </p:nvSpPr>
        <p:spPr>
          <a:xfrm>
            <a:off x="4864672" y="3247359"/>
            <a:ext cx="6094206" cy="1323439"/>
          </a:xfrm>
          <a:prstGeom prst="rect">
            <a:avLst/>
          </a:prstGeom>
          <a:noFill/>
        </p:spPr>
        <p:txBody>
          <a:bodyPr wrap="square">
            <a:spAutoFit/>
          </a:bodyPr>
          <a:lstStyle/>
          <a:p>
            <a:r>
              <a:rPr lang="en-US" sz="2800" b="1" i="0" dirty="0">
                <a:solidFill>
                  <a:schemeClr val="accent1"/>
                </a:solidFill>
                <a:effectLst/>
                <a:latin typeface="+mn-lt"/>
              </a:rPr>
              <a:t>Nici Zimmerman</a:t>
            </a:r>
            <a:endParaRPr lang="en-US" sz="2800" b="1" dirty="0">
              <a:solidFill>
                <a:schemeClr val="accent1"/>
              </a:solidFill>
            </a:endParaRPr>
          </a:p>
          <a:p>
            <a:r>
              <a:rPr lang="en-US" sz="2800" b="0" i="0" dirty="0">
                <a:solidFill>
                  <a:schemeClr val="accent1"/>
                </a:solidFill>
                <a:effectLst/>
                <a:latin typeface="+mn-lt"/>
              </a:rPr>
              <a:t>Professor of System Dynamics</a:t>
            </a:r>
          </a:p>
          <a:p>
            <a:r>
              <a:rPr lang="en-US" sz="2400" dirty="0">
                <a:solidFill>
                  <a:schemeClr val="tx2"/>
                </a:solidFill>
              </a:rPr>
              <a:t>VENTURA Co-Investigator</a:t>
            </a:r>
            <a:endParaRPr lang="en-GB" sz="2400" dirty="0">
              <a:solidFill>
                <a:schemeClr val="tx2"/>
              </a:solidFill>
            </a:endParaRPr>
          </a:p>
        </p:txBody>
      </p:sp>
      <p:pic>
        <p:nvPicPr>
          <p:cNvPr id="11" name="Graphic 10" descr="Connections with solid fill">
            <a:extLst>
              <a:ext uri="{FF2B5EF4-FFF2-40B4-BE49-F238E27FC236}">
                <a16:creationId xmlns:a16="http://schemas.microsoft.com/office/drawing/2014/main" id="{3BCE22C6-E82C-E0C6-F7EE-70ACCABFEA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25865" y="5504067"/>
            <a:ext cx="1101437" cy="1101437"/>
          </a:xfrm>
          <a:prstGeom prst="rect">
            <a:avLst/>
          </a:prstGeom>
        </p:spPr>
      </p:pic>
      <p:sp>
        <p:nvSpPr>
          <p:cNvPr id="14" name="TextBox 13">
            <a:extLst>
              <a:ext uri="{FF2B5EF4-FFF2-40B4-BE49-F238E27FC236}">
                <a16:creationId xmlns:a16="http://schemas.microsoft.com/office/drawing/2014/main" id="{1F46F43A-4228-3416-E7B3-FBBC2AA828D1}"/>
              </a:ext>
            </a:extLst>
          </p:cNvPr>
          <p:cNvSpPr txBox="1"/>
          <p:nvPr/>
        </p:nvSpPr>
        <p:spPr>
          <a:xfrm>
            <a:off x="61426" y="1316909"/>
            <a:ext cx="12100560" cy="707886"/>
          </a:xfrm>
          <a:prstGeom prst="rect">
            <a:avLst/>
          </a:prstGeom>
          <a:noFill/>
        </p:spPr>
        <p:txBody>
          <a:bodyPr wrap="square">
            <a:spAutoFit/>
          </a:bodyPr>
          <a:lstStyle/>
          <a:p>
            <a:pPr algn="ctr"/>
            <a:r>
              <a:rPr lang="en-GB" sz="4000" dirty="0">
                <a:solidFill>
                  <a:schemeClr val="accent1"/>
                </a:solidFill>
              </a:rPr>
              <a:t>Systems-based approaches</a:t>
            </a:r>
            <a:endParaRPr lang="en-GB" sz="3200" dirty="0">
              <a:solidFill>
                <a:schemeClr val="accent1"/>
              </a:solidFill>
            </a:endParaRPr>
          </a:p>
        </p:txBody>
      </p:sp>
      <p:pic>
        <p:nvPicPr>
          <p:cNvPr id="3" name="Picture 2" descr="Nici Zimmermann (@NiciZim) / X">
            <a:extLst>
              <a:ext uri="{FF2B5EF4-FFF2-40B4-BE49-F238E27FC236}">
                <a16:creationId xmlns:a16="http://schemas.microsoft.com/office/drawing/2014/main" id="{E1739830-AF09-E4C8-E9DC-4FB2A59E1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4639" y="2593059"/>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075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DBC9-896F-2FB5-ED3D-52CB4CC9032D}"/>
              </a:ext>
            </a:extLst>
          </p:cNvPr>
          <p:cNvSpPr>
            <a:spLocks noGrp="1"/>
          </p:cNvSpPr>
          <p:nvPr>
            <p:ph type="title"/>
          </p:nvPr>
        </p:nvSpPr>
        <p:spPr/>
        <p:txBody>
          <a:bodyPr/>
          <a:lstStyle/>
          <a:p>
            <a:r>
              <a:rPr lang="en-GB" dirty="0">
                <a:solidFill>
                  <a:schemeClr val="tx2"/>
                </a:solidFill>
              </a:rPr>
              <a:t>Systems-based approaches</a:t>
            </a:r>
          </a:p>
        </p:txBody>
      </p:sp>
      <p:sp>
        <p:nvSpPr>
          <p:cNvPr id="4" name="Text Placeholder 3">
            <a:extLst>
              <a:ext uri="{FF2B5EF4-FFF2-40B4-BE49-F238E27FC236}">
                <a16:creationId xmlns:a16="http://schemas.microsoft.com/office/drawing/2014/main" id="{1C7407D2-760A-D595-9F93-FE9D8B9425C7}"/>
              </a:ext>
            </a:extLst>
          </p:cNvPr>
          <p:cNvSpPr>
            <a:spLocks noGrp="1"/>
          </p:cNvSpPr>
          <p:nvPr>
            <p:ph type="body" idx="1"/>
          </p:nvPr>
        </p:nvSpPr>
        <p:spPr/>
        <p:txBody>
          <a:bodyPr/>
          <a:lstStyle/>
          <a:p>
            <a:r>
              <a:rPr lang="en-GB" dirty="0"/>
              <a:t>Systems engineering</a:t>
            </a:r>
          </a:p>
          <a:p>
            <a:endParaRPr lang="en-GB" dirty="0"/>
          </a:p>
        </p:txBody>
      </p:sp>
      <p:sp>
        <p:nvSpPr>
          <p:cNvPr id="3" name="Content Placeholder 2">
            <a:extLst>
              <a:ext uri="{FF2B5EF4-FFF2-40B4-BE49-F238E27FC236}">
                <a16:creationId xmlns:a16="http://schemas.microsoft.com/office/drawing/2014/main" id="{C5B1B1D9-FA2C-7B2B-6201-6D76B385ACEE}"/>
              </a:ext>
            </a:extLst>
          </p:cNvPr>
          <p:cNvSpPr>
            <a:spLocks noGrp="1"/>
          </p:cNvSpPr>
          <p:nvPr>
            <p:ph sz="half" idx="2"/>
          </p:nvPr>
        </p:nvSpPr>
        <p:spPr/>
        <p:txBody>
          <a:bodyPr/>
          <a:lstStyle/>
          <a:p>
            <a:r>
              <a:rPr lang="en-GB" dirty="0"/>
              <a:t>System of systems perspective</a:t>
            </a:r>
          </a:p>
          <a:p>
            <a:r>
              <a:rPr lang="en-GB" dirty="0"/>
              <a:t>Life cycle perspective</a:t>
            </a:r>
          </a:p>
          <a:p>
            <a:r>
              <a:rPr lang="en-GB" dirty="0"/>
              <a:t>Requirements/needs focus</a:t>
            </a:r>
          </a:p>
          <a:p>
            <a:r>
              <a:rPr lang="en-GB" dirty="0"/>
              <a:t>System design purpose</a:t>
            </a:r>
          </a:p>
        </p:txBody>
      </p:sp>
      <p:sp>
        <p:nvSpPr>
          <p:cNvPr id="5" name="Text Placeholder 4">
            <a:extLst>
              <a:ext uri="{FF2B5EF4-FFF2-40B4-BE49-F238E27FC236}">
                <a16:creationId xmlns:a16="http://schemas.microsoft.com/office/drawing/2014/main" id="{E71BCD71-FB51-CA30-8960-5C48EEB3F760}"/>
              </a:ext>
            </a:extLst>
          </p:cNvPr>
          <p:cNvSpPr>
            <a:spLocks noGrp="1"/>
          </p:cNvSpPr>
          <p:nvPr>
            <p:ph type="body" sz="quarter" idx="3"/>
          </p:nvPr>
        </p:nvSpPr>
        <p:spPr/>
        <p:txBody>
          <a:bodyPr/>
          <a:lstStyle/>
          <a:p>
            <a:r>
              <a:rPr lang="en-GB" dirty="0"/>
              <a:t>Systems thinking</a:t>
            </a:r>
          </a:p>
          <a:p>
            <a:endParaRPr lang="en-GB" dirty="0"/>
          </a:p>
        </p:txBody>
      </p:sp>
      <p:sp>
        <p:nvSpPr>
          <p:cNvPr id="6" name="Content Placeholder 5">
            <a:extLst>
              <a:ext uri="{FF2B5EF4-FFF2-40B4-BE49-F238E27FC236}">
                <a16:creationId xmlns:a16="http://schemas.microsoft.com/office/drawing/2014/main" id="{CCB91E2B-A42A-E617-32B5-27FC61E3D60D}"/>
              </a:ext>
            </a:extLst>
          </p:cNvPr>
          <p:cNvSpPr>
            <a:spLocks noGrp="1"/>
          </p:cNvSpPr>
          <p:nvPr>
            <p:ph sz="quarter" idx="4"/>
          </p:nvPr>
        </p:nvSpPr>
        <p:spPr/>
        <p:txBody>
          <a:bodyPr/>
          <a:lstStyle/>
          <a:p>
            <a:r>
              <a:rPr lang="en-GB" dirty="0"/>
              <a:t>Wholes rather than parts</a:t>
            </a:r>
          </a:p>
          <a:p>
            <a:r>
              <a:rPr lang="en-GB" dirty="0"/>
              <a:t>Everyone’s perspectives - participatory engagement</a:t>
            </a:r>
          </a:p>
          <a:p>
            <a:r>
              <a:rPr lang="en-GB" dirty="0"/>
              <a:t>World viewed from the perspective of a problem, not of a system</a:t>
            </a:r>
          </a:p>
          <a:p>
            <a:r>
              <a:rPr lang="en-GB" dirty="0"/>
              <a:t>Problem </a:t>
            </a:r>
            <a:r>
              <a:rPr lang="en-GB" dirty="0">
                <a:sym typeface="Wingdings" panose="05000000000000000000" pitchFamily="2" charset="2"/>
              </a:rPr>
              <a:t> causes  solutions</a:t>
            </a:r>
            <a:endParaRPr lang="en-GB" dirty="0"/>
          </a:p>
          <a:p>
            <a:endParaRPr lang="en-GB" dirty="0"/>
          </a:p>
        </p:txBody>
      </p:sp>
      <p:pic>
        <p:nvPicPr>
          <p:cNvPr id="7" name="Picture 6">
            <a:extLst>
              <a:ext uri="{FF2B5EF4-FFF2-40B4-BE49-F238E27FC236}">
                <a16:creationId xmlns:a16="http://schemas.microsoft.com/office/drawing/2014/main" id="{E0D99E06-6DDA-1546-0670-77055D0E52BB}"/>
              </a:ext>
            </a:extLst>
          </p:cNvPr>
          <p:cNvPicPr>
            <a:picLocks noChangeAspect="1"/>
          </p:cNvPicPr>
          <p:nvPr/>
        </p:nvPicPr>
        <p:blipFill>
          <a:blip r:embed="rId3"/>
          <a:stretch>
            <a:fillRect/>
          </a:stretch>
        </p:blipFill>
        <p:spPr>
          <a:xfrm>
            <a:off x="8839200" y="285786"/>
            <a:ext cx="3044271" cy="2262116"/>
          </a:xfrm>
          <a:prstGeom prst="rect">
            <a:avLst/>
          </a:prstGeom>
        </p:spPr>
      </p:pic>
    </p:spTree>
    <p:extLst>
      <p:ext uri="{BB962C8B-B14F-4D97-AF65-F5344CB8AC3E}">
        <p14:creationId xmlns:p14="http://schemas.microsoft.com/office/powerpoint/2010/main" val="458099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246EA8-F9F0-E7CE-E004-FAE5730DE239}"/>
              </a:ext>
            </a:extLst>
          </p:cNvPr>
          <p:cNvSpPr>
            <a:spLocks noGrp="1"/>
          </p:cNvSpPr>
          <p:nvPr>
            <p:ph type="title"/>
          </p:nvPr>
        </p:nvSpPr>
        <p:spPr>
          <a:xfrm>
            <a:off x="838200" y="444637"/>
            <a:ext cx="10515600" cy="1325563"/>
          </a:xfrm>
        </p:spPr>
        <p:txBody>
          <a:bodyPr>
            <a:normAutofit fontScale="90000"/>
          </a:bodyPr>
          <a:lstStyle/>
          <a:p>
            <a:r>
              <a:rPr lang="en-GB" dirty="0">
                <a:solidFill>
                  <a:schemeClr val="accent1"/>
                </a:solidFill>
              </a:rPr>
              <a:t>Systems thinking</a:t>
            </a:r>
            <a:br>
              <a:rPr lang="en-GB" dirty="0"/>
            </a:br>
            <a:br>
              <a:rPr lang="en-GB" dirty="0"/>
            </a:br>
            <a:r>
              <a:rPr lang="en-GB" sz="3600" b="1" dirty="0"/>
              <a:t>Participatory system dynamics in Manchester and Enfield </a:t>
            </a:r>
            <a:endParaRPr lang="en-GB" b="1" dirty="0"/>
          </a:p>
        </p:txBody>
      </p:sp>
      <p:sp>
        <p:nvSpPr>
          <p:cNvPr id="8" name="Content Placeholder 7">
            <a:extLst>
              <a:ext uri="{FF2B5EF4-FFF2-40B4-BE49-F238E27FC236}">
                <a16:creationId xmlns:a16="http://schemas.microsoft.com/office/drawing/2014/main" id="{B53614F9-1D45-63C2-0163-B2F9AC3BC5F7}"/>
              </a:ext>
            </a:extLst>
          </p:cNvPr>
          <p:cNvSpPr>
            <a:spLocks noGrp="1"/>
          </p:cNvSpPr>
          <p:nvPr>
            <p:ph idx="1"/>
          </p:nvPr>
        </p:nvSpPr>
        <p:spPr>
          <a:xfrm>
            <a:off x="838200" y="2312642"/>
            <a:ext cx="7281129" cy="4351338"/>
          </a:xfrm>
        </p:spPr>
        <p:txBody>
          <a:bodyPr/>
          <a:lstStyle/>
          <a:p>
            <a:r>
              <a:rPr lang="en-GB" dirty="0"/>
              <a:t>Workshops and/or interviews with institutional stakeholders </a:t>
            </a:r>
          </a:p>
          <a:p>
            <a:r>
              <a:rPr lang="en-GB" dirty="0"/>
              <a:t>Individual or joint mapping of the perceived elements relevant to a problem</a:t>
            </a:r>
          </a:p>
          <a:p>
            <a:r>
              <a:rPr lang="en-GB" dirty="0"/>
              <a:t>Visualisation in word-and-arrow diagrams e.g. Causal Loop Diagrams: </a:t>
            </a:r>
            <a:br>
              <a:rPr lang="en-GB" dirty="0"/>
            </a:br>
            <a:r>
              <a:rPr lang="en-GB" dirty="0"/>
              <a:t>system perception </a:t>
            </a:r>
            <a:r>
              <a:rPr lang="en-GB" dirty="0">
                <a:sym typeface="Wingdings" panose="05000000000000000000" pitchFamily="2" charset="2"/>
              </a:rPr>
              <a:t> action  system perception  action</a:t>
            </a:r>
            <a:endParaRPr lang="en-GB" dirty="0"/>
          </a:p>
          <a:p>
            <a:endParaRPr lang="en-GB" dirty="0"/>
          </a:p>
        </p:txBody>
      </p:sp>
      <p:pic>
        <p:nvPicPr>
          <p:cNvPr id="14" name="Picture 13">
            <a:extLst>
              <a:ext uri="{FF2B5EF4-FFF2-40B4-BE49-F238E27FC236}">
                <a16:creationId xmlns:a16="http://schemas.microsoft.com/office/drawing/2014/main" id="{BC1CD8BF-7F9F-B41B-14E3-59075AB9B3A5}"/>
              </a:ext>
            </a:extLst>
          </p:cNvPr>
          <p:cNvPicPr>
            <a:picLocks noChangeAspect="1"/>
          </p:cNvPicPr>
          <p:nvPr/>
        </p:nvPicPr>
        <p:blipFill rotWithShape="1">
          <a:blip r:embed="rId3"/>
          <a:srcRect l="8178" t="30084" r="67332" b="19221"/>
          <a:stretch/>
        </p:blipFill>
        <p:spPr>
          <a:xfrm>
            <a:off x="7884161" y="1927088"/>
            <a:ext cx="4094480" cy="4486275"/>
          </a:xfrm>
          <a:prstGeom prst="rect">
            <a:avLst/>
          </a:prstGeom>
        </p:spPr>
      </p:pic>
    </p:spTree>
    <p:extLst>
      <p:ext uri="{BB962C8B-B14F-4D97-AF65-F5344CB8AC3E}">
        <p14:creationId xmlns:p14="http://schemas.microsoft.com/office/powerpoint/2010/main" val="327726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D103F8-3B1F-7009-A75E-96833B1DCA53}"/>
              </a:ext>
            </a:extLst>
          </p:cNvPr>
          <p:cNvSpPr txBox="1"/>
          <p:nvPr/>
        </p:nvSpPr>
        <p:spPr>
          <a:xfrm>
            <a:off x="387927" y="246737"/>
            <a:ext cx="11545310" cy="461665"/>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Purpose of the Showcase event and plan for the day</a:t>
            </a:r>
          </a:p>
        </p:txBody>
      </p:sp>
      <p:sp>
        <p:nvSpPr>
          <p:cNvPr id="25" name="TextBox 24">
            <a:extLst>
              <a:ext uri="{FF2B5EF4-FFF2-40B4-BE49-F238E27FC236}">
                <a16:creationId xmlns:a16="http://schemas.microsoft.com/office/drawing/2014/main" id="{EFAB6022-A87B-D892-EC0E-9A03F7AF6010}"/>
              </a:ext>
            </a:extLst>
          </p:cNvPr>
          <p:cNvSpPr txBox="1"/>
          <p:nvPr/>
        </p:nvSpPr>
        <p:spPr>
          <a:xfrm>
            <a:off x="1104444" y="690778"/>
            <a:ext cx="9963952" cy="461665"/>
          </a:xfrm>
          <a:prstGeom prst="rect">
            <a:avLst/>
          </a:prstGeom>
          <a:noFill/>
        </p:spPr>
        <p:txBody>
          <a:bodyPr wrap="square" rtlCol="0">
            <a:spAutoFit/>
          </a:bodyPr>
          <a:lstStyle/>
          <a:p>
            <a:pPr algn="ctr"/>
            <a:r>
              <a:rPr lang="en-GB" sz="2400" b="1" dirty="0">
                <a:solidFill>
                  <a:schemeClr val="tx2"/>
                </a:solidFill>
              </a:rPr>
              <a:t>VENTURA: Virtual Decision Rooms for Water Neutral Planning</a:t>
            </a:r>
          </a:p>
        </p:txBody>
      </p:sp>
    </p:spTree>
    <p:extLst>
      <p:ext uri="{BB962C8B-B14F-4D97-AF65-F5344CB8AC3E}">
        <p14:creationId xmlns:p14="http://schemas.microsoft.com/office/powerpoint/2010/main" val="612419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0DDC-8997-3482-6D48-38161C4B53DD}"/>
              </a:ext>
            </a:extLst>
          </p:cNvPr>
          <p:cNvSpPr>
            <a:spLocks noGrp="1"/>
          </p:cNvSpPr>
          <p:nvPr>
            <p:ph type="title"/>
          </p:nvPr>
        </p:nvSpPr>
        <p:spPr/>
        <p:txBody>
          <a:bodyPr>
            <a:normAutofit fontScale="90000"/>
          </a:bodyPr>
          <a:lstStyle/>
          <a:p>
            <a:r>
              <a:rPr lang="en-GB" dirty="0">
                <a:solidFill>
                  <a:schemeClr val="accent6"/>
                </a:solidFill>
              </a:rPr>
              <a:t>Systems modelling</a:t>
            </a:r>
            <a:br>
              <a:rPr lang="en-GB" dirty="0"/>
            </a:br>
            <a:br>
              <a:rPr lang="en-GB" dirty="0"/>
            </a:br>
            <a:r>
              <a:rPr lang="en-US" sz="3600" b="1" dirty="0"/>
              <a:t>Water Systems Integration Modelling Framework (WSIMOD) in the Upper ￼Mersey</a:t>
            </a:r>
            <a:endParaRPr lang="en-GB" b="1" dirty="0"/>
          </a:p>
        </p:txBody>
      </p:sp>
      <p:sp>
        <p:nvSpPr>
          <p:cNvPr id="3" name="Content Placeholder 2">
            <a:extLst>
              <a:ext uri="{FF2B5EF4-FFF2-40B4-BE49-F238E27FC236}">
                <a16:creationId xmlns:a16="http://schemas.microsoft.com/office/drawing/2014/main" id="{32425A9A-2239-CEB0-0A86-092702D303CB}"/>
              </a:ext>
            </a:extLst>
          </p:cNvPr>
          <p:cNvSpPr>
            <a:spLocks noGrp="1"/>
          </p:cNvSpPr>
          <p:nvPr>
            <p:ph idx="1"/>
          </p:nvPr>
        </p:nvSpPr>
        <p:spPr>
          <a:xfrm>
            <a:off x="838200" y="2506662"/>
            <a:ext cx="5920409" cy="4351338"/>
          </a:xfrm>
        </p:spPr>
        <p:txBody>
          <a:bodyPr/>
          <a:lstStyle/>
          <a:p>
            <a:r>
              <a:rPr lang="en-GB" dirty="0"/>
              <a:t>Integrated modelling of flow and water quality indicators using WSIMOD</a:t>
            </a:r>
          </a:p>
          <a:p>
            <a:r>
              <a:rPr lang="en-GB" dirty="0"/>
              <a:t>Modelling across the boundaries of institutional responsibilities</a:t>
            </a:r>
          </a:p>
          <a:p>
            <a:r>
              <a:rPr lang="en-GB" dirty="0"/>
              <a:t>Preparing scenarios for VDR implementation</a:t>
            </a:r>
          </a:p>
        </p:txBody>
      </p:sp>
      <p:pic>
        <p:nvPicPr>
          <p:cNvPr id="4" name="Picture 3" descr="A qr code with a logo&#10;&#10;Description automatically generated">
            <a:extLst>
              <a:ext uri="{FF2B5EF4-FFF2-40B4-BE49-F238E27FC236}">
                <a16:creationId xmlns:a16="http://schemas.microsoft.com/office/drawing/2014/main" id="{3170AE59-5EA9-8477-3491-E6AABC6BC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8950" y="2606282"/>
            <a:ext cx="1240587" cy="1645436"/>
          </a:xfrm>
          <a:prstGeom prst="rect">
            <a:avLst/>
          </a:prstGeom>
        </p:spPr>
      </p:pic>
      <p:pic>
        <p:nvPicPr>
          <p:cNvPr id="5" name="Picture 4" descr="Diagram&#10;&#10;Description automatically generated">
            <a:extLst>
              <a:ext uri="{FF2B5EF4-FFF2-40B4-BE49-F238E27FC236}">
                <a16:creationId xmlns:a16="http://schemas.microsoft.com/office/drawing/2014/main" id="{AB9DB5D9-75EA-8713-0723-719C6FC185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532" y="2419512"/>
            <a:ext cx="2791777" cy="1874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2456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D313860-A922-4FA4-B5E2-E8871F105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6DE07B-4C89-D9B2-DDB0-53D2E4068F70}"/>
              </a:ext>
            </a:extLst>
          </p:cNvPr>
          <p:cNvSpPr txBox="1"/>
          <p:nvPr/>
        </p:nvSpPr>
        <p:spPr>
          <a:xfrm>
            <a:off x="643466" y="753626"/>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200" i="0" kern="1200" dirty="0">
                <a:solidFill>
                  <a:schemeClr val="tx1"/>
                </a:solidFill>
                <a:effectLst/>
                <a:latin typeface="+mj-lt"/>
                <a:ea typeface="+mj-ea"/>
                <a:cs typeface="+mj-cs"/>
              </a:rPr>
              <a:t>Theme </a:t>
            </a:r>
            <a:r>
              <a:rPr lang="en-US" sz="4200" kern="1200" dirty="0">
                <a:solidFill>
                  <a:schemeClr val="tx1"/>
                </a:solidFill>
                <a:latin typeface="+mj-lt"/>
                <a:ea typeface="+mj-ea"/>
                <a:cs typeface="+mj-cs"/>
              </a:rPr>
              <a:t>2</a:t>
            </a:r>
            <a:r>
              <a:rPr lang="en-US" sz="4200" i="0" kern="1200" dirty="0">
                <a:solidFill>
                  <a:schemeClr val="tx1"/>
                </a:solidFill>
                <a:effectLst/>
                <a:latin typeface="+mj-lt"/>
                <a:ea typeface="+mj-ea"/>
                <a:cs typeface="+mj-cs"/>
              </a:rPr>
              <a:t>. Systems-based approaches </a:t>
            </a:r>
          </a:p>
        </p:txBody>
      </p:sp>
      <p:sp>
        <p:nvSpPr>
          <p:cNvPr id="10" name="TextBox 9">
            <a:extLst>
              <a:ext uri="{FF2B5EF4-FFF2-40B4-BE49-F238E27FC236}">
                <a16:creationId xmlns:a16="http://schemas.microsoft.com/office/drawing/2014/main" id="{CBA0AD87-FFB9-C520-3903-66E2BEFF2E8B}"/>
              </a:ext>
            </a:extLst>
          </p:cNvPr>
          <p:cNvSpPr txBox="1"/>
          <p:nvPr/>
        </p:nvSpPr>
        <p:spPr>
          <a:xfrm>
            <a:off x="643465" y="3849845"/>
            <a:ext cx="5042191" cy="2189214"/>
          </a:xfrm>
          <a:prstGeom prst="rect">
            <a:avLst/>
          </a:prstGeom>
        </p:spPr>
        <p:txBody>
          <a:bodyPr vert="horz" lIns="91440" tIns="45720" rIns="91440" bIns="45720" rtlCol="0">
            <a:normAutofit/>
          </a:bodyPr>
          <a:lstStyle/>
          <a:p>
            <a:pPr algn="ctr">
              <a:lnSpc>
                <a:spcPct val="90000"/>
              </a:lnSpc>
              <a:spcBef>
                <a:spcPts val="1000"/>
              </a:spcBef>
            </a:pPr>
            <a:r>
              <a:rPr lang="en-US" sz="2400" i="0" kern="1200" dirty="0">
                <a:solidFill>
                  <a:schemeClr val="tx1"/>
                </a:solidFill>
                <a:effectLst/>
                <a:latin typeface="+mn-lt"/>
                <a:ea typeface="+mn-ea"/>
                <a:cs typeface="+mn-cs"/>
              </a:rPr>
              <a:t>System thinking and integrated water system modelling presentations (</a:t>
            </a:r>
            <a:r>
              <a:rPr lang="en-US" sz="2400" kern="1200" dirty="0">
                <a:solidFill>
                  <a:schemeClr val="tx1"/>
                </a:solidFill>
                <a:latin typeface="+mn-lt"/>
                <a:ea typeface="+mn-ea"/>
                <a:cs typeface="+mn-cs"/>
              </a:rPr>
              <a:t>3</a:t>
            </a:r>
            <a:r>
              <a:rPr lang="en-US" sz="2400" i="0" kern="1200" dirty="0">
                <a:solidFill>
                  <a:schemeClr val="tx1"/>
                </a:solidFill>
                <a:effectLst/>
                <a:latin typeface="+mn-lt"/>
                <a:ea typeface="+mn-ea"/>
                <a:cs typeface="+mn-cs"/>
              </a:rPr>
              <a:t>0 minutes)</a:t>
            </a:r>
            <a:endParaRPr lang="en-US" sz="2400" kern="1200" dirty="0">
              <a:solidFill>
                <a:schemeClr val="tx1"/>
              </a:solidFill>
              <a:latin typeface="+mn-lt"/>
              <a:ea typeface="+mn-ea"/>
              <a:cs typeface="+mn-cs"/>
            </a:endParaRPr>
          </a:p>
        </p:txBody>
      </p:sp>
      <p:sp>
        <p:nvSpPr>
          <p:cNvPr id="22" name="Oval 21">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4341" y="1164128"/>
            <a:ext cx="569514" cy="569514"/>
          </a:xfrm>
          <a:prstGeom prst="ellipse">
            <a:avLst/>
          </a:prstGeom>
          <a:no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99ACE06-2742-4366-B8DD-B1D27F4F3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2879" y="0"/>
            <a:ext cx="2123415" cy="1422481"/>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9" name="Picture 8">
            <a:extLst>
              <a:ext uri="{FF2B5EF4-FFF2-40B4-BE49-F238E27FC236}">
                <a16:creationId xmlns:a16="http://schemas.microsoft.com/office/drawing/2014/main" id="{26718219-74AB-5D09-5D96-5B49E4955F66}"/>
              </a:ext>
            </a:extLst>
          </p:cNvPr>
          <p:cNvPicPr>
            <a:picLocks noChangeAspect="1"/>
          </p:cNvPicPr>
          <p:nvPr/>
        </p:nvPicPr>
        <p:blipFill rotWithShape="1">
          <a:blip r:embed="rId2"/>
          <a:srcRect r="-2" b="-2"/>
          <a:stretch/>
        </p:blipFill>
        <p:spPr>
          <a:xfrm>
            <a:off x="6610266" y="2150583"/>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2" name="Picture 1">
            <a:extLst>
              <a:ext uri="{FF2B5EF4-FFF2-40B4-BE49-F238E27FC236}">
                <a16:creationId xmlns:a16="http://schemas.microsoft.com/office/drawing/2014/main" id="{ABB2C05A-42E9-8196-1C07-943025D40C77}"/>
              </a:ext>
            </a:extLst>
          </p:cNvPr>
          <p:cNvPicPr>
            <a:picLocks noChangeAspect="1"/>
          </p:cNvPicPr>
          <p:nvPr/>
        </p:nvPicPr>
        <p:blipFill rotWithShape="1">
          <a:blip r:embed="rId3"/>
          <a:srcRect t="13792" r="3" b="6995"/>
          <a:stretch/>
        </p:blipFill>
        <p:spPr>
          <a:xfrm>
            <a:off x="9490670" y="10"/>
            <a:ext cx="2701330" cy="2860786"/>
          </a:xfrm>
          <a:custGeom>
            <a:avLst/>
            <a:gdLst/>
            <a:ahLst/>
            <a:cxnLst/>
            <a:rect l="l" t="t" r="r" b="b"/>
            <a:pathLst>
              <a:path w="2701330" h="2860796">
                <a:moveTo>
                  <a:pt x="1381637" y="0"/>
                </a:moveTo>
                <a:lnTo>
                  <a:pt x="1481685" y="0"/>
                </a:lnTo>
                <a:lnTo>
                  <a:pt x="1578040" y="4866"/>
                </a:lnTo>
                <a:cubicBezTo>
                  <a:pt x="2059323" y="53742"/>
                  <a:pt x="2470132" y="341007"/>
                  <a:pt x="2690528" y="746720"/>
                </a:cubicBezTo>
                <a:lnTo>
                  <a:pt x="2701330" y="769143"/>
                </a:lnTo>
                <a:lnTo>
                  <a:pt x="2701330" y="2089127"/>
                </a:lnTo>
                <a:lnTo>
                  <a:pt x="2690528" y="2111550"/>
                </a:lnTo>
                <a:cubicBezTo>
                  <a:pt x="2448092" y="2557835"/>
                  <a:pt x="1975257" y="2860796"/>
                  <a:pt x="1431661" y="2860796"/>
                </a:cubicBezTo>
                <a:cubicBezTo>
                  <a:pt x="640976" y="2860796"/>
                  <a:pt x="0" y="2219820"/>
                  <a:pt x="0" y="1429135"/>
                </a:cubicBezTo>
                <a:cubicBezTo>
                  <a:pt x="0" y="687868"/>
                  <a:pt x="563358" y="78181"/>
                  <a:pt x="1285282" y="4866"/>
                </a:cubicBezTo>
                <a:close/>
              </a:path>
            </a:pathLst>
          </a:custGeom>
        </p:spPr>
      </p:pic>
      <p:cxnSp>
        <p:nvCxnSpPr>
          <p:cNvPr id="21" name="Straight Connector 20">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05035" y="3681981"/>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6802AE7A-B0C7-496D-940B-0E6C6ECC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646" y="3416839"/>
            <a:ext cx="662355" cy="1616463"/>
          </a:xfrm>
          <a:custGeom>
            <a:avLst/>
            <a:gdLst>
              <a:gd name="connsiteX0" fmla="*/ 662355 w 662355"/>
              <a:gd name="connsiteY0" fmla="*/ 0 h 1616463"/>
              <a:gd name="connsiteX1" fmla="*/ 662355 w 662355"/>
              <a:gd name="connsiteY1" fmla="*/ 1616463 h 1616463"/>
              <a:gd name="connsiteX2" fmla="*/ 658212 w 662355"/>
              <a:gd name="connsiteY2" fmla="*/ 1615830 h 1616463"/>
              <a:gd name="connsiteX3" fmla="*/ 0 w 662355"/>
              <a:gd name="connsiteY3" fmla="*/ 808231 h 1616463"/>
              <a:gd name="connsiteX4" fmla="*/ 658212 w 662355"/>
              <a:gd name="connsiteY4" fmla="*/ 632 h 1616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55" h="1616463">
                <a:moveTo>
                  <a:pt x="662355" y="0"/>
                </a:moveTo>
                <a:lnTo>
                  <a:pt x="662355" y="1616463"/>
                </a:lnTo>
                <a:lnTo>
                  <a:pt x="658212" y="1615830"/>
                </a:lnTo>
                <a:cubicBezTo>
                  <a:pt x="282572" y="1538963"/>
                  <a:pt x="0" y="1206596"/>
                  <a:pt x="0" y="808231"/>
                </a:cubicBezTo>
                <a:cubicBezTo>
                  <a:pt x="0" y="409866"/>
                  <a:pt x="282572" y="77499"/>
                  <a:pt x="658212" y="632"/>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4">
            <a:extLst>
              <a:ext uri="{FF2B5EF4-FFF2-40B4-BE49-F238E27FC236}">
                <a16:creationId xmlns:a16="http://schemas.microsoft.com/office/drawing/2014/main" id="{22DD1B47-C36B-4A09-A1B5-80A512623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646" y="3416839"/>
            <a:ext cx="662355" cy="1616463"/>
          </a:xfrm>
          <a:custGeom>
            <a:avLst/>
            <a:gdLst>
              <a:gd name="connsiteX0" fmla="*/ 662355 w 662355"/>
              <a:gd name="connsiteY0" fmla="*/ 0 h 1616463"/>
              <a:gd name="connsiteX1" fmla="*/ 662355 w 662355"/>
              <a:gd name="connsiteY1" fmla="*/ 1616463 h 1616463"/>
              <a:gd name="connsiteX2" fmla="*/ 658212 w 662355"/>
              <a:gd name="connsiteY2" fmla="*/ 1615830 h 1616463"/>
              <a:gd name="connsiteX3" fmla="*/ 0 w 662355"/>
              <a:gd name="connsiteY3" fmla="*/ 808231 h 1616463"/>
              <a:gd name="connsiteX4" fmla="*/ 658212 w 662355"/>
              <a:gd name="connsiteY4" fmla="*/ 632 h 1616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55" h="1616463">
                <a:moveTo>
                  <a:pt x="662355" y="0"/>
                </a:moveTo>
                <a:lnTo>
                  <a:pt x="662355" y="1616463"/>
                </a:lnTo>
                <a:lnTo>
                  <a:pt x="658212" y="1615830"/>
                </a:lnTo>
                <a:cubicBezTo>
                  <a:pt x="282572" y="1538963"/>
                  <a:pt x="0" y="1206596"/>
                  <a:pt x="0" y="808231"/>
                </a:cubicBezTo>
                <a:cubicBezTo>
                  <a:pt x="0" y="409866"/>
                  <a:pt x="282572" y="77499"/>
                  <a:pt x="658212" y="632"/>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7ECD5C35-80E8-449F-8C7F-64975DE63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2879" y="6306952"/>
            <a:ext cx="1454378" cy="551049"/>
          </a:xfrm>
          <a:custGeom>
            <a:avLst/>
            <a:gdLst>
              <a:gd name="connsiteX0" fmla="*/ 780476 w 1560952"/>
              <a:gd name="connsiteY0" fmla="*/ 0 h 591429"/>
              <a:gd name="connsiteX1" fmla="*/ 1525548 w 1560952"/>
              <a:gd name="connsiteY1" fmla="*/ 480469 h 591429"/>
              <a:gd name="connsiteX2" fmla="*/ 1560952 w 1560952"/>
              <a:gd name="connsiteY2" fmla="*/ 591429 h 591429"/>
              <a:gd name="connsiteX3" fmla="*/ 0 w 1560952"/>
              <a:gd name="connsiteY3" fmla="*/ 591429 h 591429"/>
              <a:gd name="connsiteX4" fmla="*/ 35404 w 1560952"/>
              <a:gd name="connsiteY4" fmla="*/ 480469 h 591429"/>
              <a:gd name="connsiteX5" fmla="*/ 780476 w 1560952"/>
              <a:gd name="connsiteY5" fmla="*/ 0 h 59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952" h="591429">
                <a:moveTo>
                  <a:pt x="780476" y="0"/>
                </a:moveTo>
                <a:cubicBezTo>
                  <a:pt x="1115417" y="0"/>
                  <a:pt x="1402793" y="198118"/>
                  <a:pt x="1525548" y="480469"/>
                </a:cubicBezTo>
                <a:lnTo>
                  <a:pt x="1560952" y="591429"/>
                </a:lnTo>
                <a:lnTo>
                  <a:pt x="0" y="591429"/>
                </a:lnTo>
                <a:lnTo>
                  <a:pt x="35404" y="480469"/>
                </a:lnTo>
                <a:cubicBezTo>
                  <a:pt x="158159" y="198118"/>
                  <a:pt x="445536" y="0"/>
                  <a:pt x="7804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B998F233-1684-4EF1-9F9C-0F8EA27B0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61598">
            <a:off x="6908614" y="5665643"/>
            <a:ext cx="1780023" cy="1237913"/>
          </a:xfrm>
          <a:custGeom>
            <a:avLst/>
            <a:gdLst>
              <a:gd name="connsiteX0" fmla="*/ 1585229 w 1780023"/>
              <a:gd name="connsiteY0" fmla="*/ 764759 h 1237913"/>
              <a:gd name="connsiteX1" fmla="*/ 1623024 w 1780023"/>
              <a:gd name="connsiteY1" fmla="*/ 792810 h 1237913"/>
              <a:gd name="connsiteX2" fmla="*/ 1777614 w 1780023"/>
              <a:gd name="connsiteY2" fmla="*/ 1157141 h 1237913"/>
              <a:gd name="connsiteX3" fmla="*/ 1733799 w 1780023"/>
              <a:gd name="connsiteY3" fmla="*/ 1235532 h 1237913"/>
              <a:gd name="connsiteX4" fmla="*/ 1716464 w 1780023"/>
              <a:gd name="connsiteY4" fmla="*/ 1237722 h 1237913"/>
              <a:gd name="connsiteX5" fmla="*/ 1716464 w 1780023"/>
              <a:gd name="connsiteY5" fmla="*/ 1237913 h 1237913"/>
              <a:gd name="connsiteX6" fmla="*/ 1655409 w 1780023"/>
              <a:gd name="connsiteY6" fmla="*/ 1191717 h 1237913"/>
              <a:gd name="connsiteX7" fmla="*/ 1513200 w 1780023"/>
              <a:gd name="connsiteY7" fmla="*/ 856627 h 1237913"/>
              <a:gd name="connsiteX8" fmla="*/ 1538499 w 1780023"/>
              <a:gd name="connsiteY8" fmla="*/ 770415 h 1237913"/>
              <a:gd name="connsiteX9" fmla="*/ 1585229 w 1780023"/>
              <a:gd name="connsiteY9" fmla="*/ 764759 h 1237913"/>
              <a:gd name="connsiteX10" fmla="*/ 933455 w 1780023"/>
              <a:gd name="connsiteY10" fmla="*/ 161308 h 1237913"/>
              <a:gd name="connsiteX11" fmla="*/ 957797 w 1780023"/>
              <a:gd name="connsiteY11" fmla="*/ 167970 h 1237913"/>
              <a:gd name="connsiteX12" fmla="*/ 1286982 w 1780023"/>
              <a:gd name="connsiteY12" fmla="*/ 387616 h 1237913"/>
              <a:gd name="connsiteX13" fmla="*/ 1293725 w 1780023"/>
              <a:gd name="connsiteY13" fmla="*/ 477075 h 1237913"/>
              <a:gd name="connsiteX14" fmla="*/ 1245453 w 1780023"/>
              <a:gd name="connsiteY14" fmla="*/ 499154 h 1237913"/>
              <a:gd name="connsiteX15" fmla="*/ 1245167 w 1780023"/>
              <a:gd name="connsiteY15" fmla="*/ 499154 h 1237913"/>
              <a:gd name="connsiteX16" fmla="*/ 1203638 w 1780023"/>
              <a:gd name="connsiteY16" fmla="*/ 484104 h 1237913"/>
              <a:gd name="connsiteX17" fmla="*/ 900647 w 1780023"/>
              <a:gd name="connsiteY17" fmla="*/ 281508 h 1237913"/>
              <a:gd name="connsiteX18" fmla="*/ 872454 w 1780023"/>
              <a:gd name="connsiteY18" fmla="*/ 196164 h 1237913"/>
              <a:gd name="connsiteX19" fmla="*/ 933455 w 1780023"/>
              <a:gd name="connsiteY19" fmla="*/ 161308 h 1237913"/>
              <a:gd name="connsiteX20" fmla="*/ 454020 w 1780023"/>
              <a:gd name="connsiteY20" fmla="*/ 13474 h 1237913"/>
              <a:gd name="connsiteX21" fmla="*/ 477919 w 1780023"/>
              <a:gd name="connsiteY21" fmla="*/ 21437 h 1237913"/>
              <a:gd name="connsiteX22" fmla="*/ 509236 w 1780023"/>
              <a:gd name="connsiteY22" fmla="*/ 84182 h 1237913"/>
              <a:gd name="connsiteX23" fmla="*/ 445829 w 1780023"/>
              <a:gd name="connsiteY23" fmla="*/ 139871 h 1237913"/>
              <a:gd name="connsiteX24" fmla="*/ 437447 w 1780023"/>
              <a:gd name="connsiteY24" fmla="*/ 139395 h 1237913"/>
              <a:gd name="connsiteX25" fmla="*/ 73211 w 1780023"/>
              <a:gd name="connsiteY25" fmla="*/ 137204 h 1237913"/>
              <a:gd name="connsiteX26" fmla="*/ 749 w 1780023"/>
              <a:gd name="connsiteY26" fmla="*/ 84082 h 1237913"/>
              <a:gd name="connsiteX27" fmla="*/ 53871 w 1780023"/>
              <a:gd name="connsiteY27" fmla="*/ 11621 h 1237913"/>
              <a:gd name="connsiteX28" fmla="*/ 58352 w 1780023"/>
              <a:gd name="connsiteY28" fmla="*/ 11093 h 1237913"/>
              <a:gd name="connsiteX29" fmla="*/ 454020 w 1780023"/>
              <a:gd name="connsiteY29" fmla="*/ 13474 h 123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0023" h="1237913">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4"/>
                  <a:pt x="949959" y="164024"/>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id="{1A4A4089-D056-4220-9E48-9C1A6B506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3358" y="5835650"/>
            <a:ext cx="2358642" cy="1022351"/>
          </a:xfrm>
          <a:custGeom>
            <a:avLst/>
            <a:gdLst>
              <a:gd name="connsiteX0" fmla="*/ 61913 w 2358642"/>
              <a:gd name="connsiteY0" fmla="*/ 0 h 1022351"/>
              <a:gd name="connsiteX1" fmla="*/ 2358642 w 2358642"/>
              <a:gd name="connsiteY1" fmla="*/ 0 h 1022351"/>
              <a:gd name="connsiteX2" fmla="*/ 2358642 w 2358642"/>
              <a:gd name="connsiteY2" fmla="*/ 123825 h 1022351"/>
              <a:gd name="connsiteX3" fmla="*/ 123825 w 2358642"/>
              <a:gd name="connsiteY3" fmla="*/ 123825 h 1022351"/>
              <a:gd name="connsiteX4" fmla="*/ 123825 w 2358642"/>
              <a:gd name="connsiteY4" fmla="*/ 1022351 h 1022351"/>
              <a:gd name="connsiteX5" fmla="*/ 0 w 2358642"/>
              <a:gd name="connsiteY5" fmla="*/ 1022351 h 1022351"/>
              <a:gd name="connsiteX6" fmla="*/ 0 w 2358642"/>
              <a:gd name="connsiteY6" fmla="*/ 61913 h 1022351"/>
              <a:gd name="connsiteX7" fmla="*/ 61913 w 2358642"/>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642" h="1022351">
                <a:moveTo>
                  <a:pt x="61913" y="0"/>
                </a:moveTo>
                <a:lnTo>
                  <a:pt x="2358642" y="0"/>
                </a:lnTo>
                <a:lnTo>
                  <a:pt x="2358642"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547132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83757-D53E-D4CF-8775-52B04A39C599}"/>
              </a:ext>
            </a:extLst>
          </p:cNvPr>
          <p:cNvSpPr txBox="1"/>
          <p:nvPr/>
        </p:nvSpPr>
        <p:spPr>
          <a:xfrm>
            <a:off x="45720" y="555798"/>
            <a:ext cx="12100560" cy="707886"/>
          </a:xfrm>
          <a:prstGeom prst="rect">
            <a:avLst/>
          </a:prstGeom>
          <a:noFill/>
        </p:spPr>
        <p:txBody>
          <a:bodyPr wrap="square">
            <a:spAutoFit/>
          </a:bodyPr>
          <a:lstStyle/>
          <a:p>
            <a:pPr algn="ctr"/>
            <a:r>
              <a:rPr lang="en-GB" sz="4000" dirty="0">
                <a:solidFill>
                  <a:schemeClr val="tx2"/>
                </a:solidFill>
              </a:rPr>
              <a:t>2024 VENTURA Showcase Event</a:t>
            </a:r>
          </a:p>
        </p:txBody>
      </p:sp>
      <p:sp>
        <p:nvSpPr>
          <p:cNvPr id="14" name="TextBox 13">
            <a:extLst>
              <a:ext uri="{FF2B5EF4-FFF2-40B4-BE49-F238E27FC236}">
                <a16:creationId xmlns:a16="http://schemas.microsoft.com/office/drawing/2014/main" id="{1F46F43A-4228-3416-E7B3-FBBC2AA828D1}"/>
              </a:ext>
            </a:extLst>
          </p:cNvPr>
          <p:cNvSpPr txBox="1"/>
          <p:nvPr/>
        </p:nvSpPr>
        <p:spPr>
          <a:xfrm>
            <a:off x="1212609" y="1263684"/>
            <a:ext cx="9798191" cy="1015663"/>
          </a:xfrm>
          <a:prstGeom prst="rect">
            <a:avLst/>
          </a:prstGeom>
          <a:noFill/>
        </p:spPr>
        <p:txBody>
          <a:bodyPr wrap="square">
            <a:spAutoFit/>
          </a:bodyPr>
          <a:lstStyle/>
          <a:p>
            <a:pPr algn="ctr"/>
            <a:r>
              <a:rPr lang="en-US" sz="2000" u="sng" dirty="0">
                <a:solidFill>
                  <a:schemeClr val="accent1"/>
                </a:solidFill>
              </a:rPr>
              <a:t>Group activity. Exploring water neutrality for you and your organisation from a systems perspective </a:t>
            </a:r>
          </a:p>
          <a:p>
            <a:pPr algn="ctr"/>
            <a:r>
              <a:rPr lang="en-US" sz="2000" dirty="0">
                <a:solidFill>
                  <a:schemeClr val="accent1"/>
                </a:solidFill>
              </a:rPr>
              <a:t>12.30-13.00</a:t>
            </a:r>
            <a:endParaRPr lang="en-GB" sz="1600" dirty="0">
              <a:solidFill>
                <a:schemeClr val="accent1"/>
              </a:solidFill>
            </a:endParaRPr>
          </a:p>
        </p:txBody>
      </p:sp>
      <p:pic>
        <p:nvPicPr>
          <p:cNvPr id="4" name="Graphic 3" descr="Social network with solid fill">
            <a:extLst>
              <a:ext uri="{FF2B5EF4-FFF2-40B4-BE49-F238E27FC236}">
                <a16:creationId xmlns:a16="http://schemas.microsoft.com/office/drawing/2014/main" id="{0E03198E-B919-E43B-1C74-6CB3A84C09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3556" y="5541091"/>
            <a:ext cx="1006630" cy="1006630"/>
          </a:xfrm>
          <a:prstGeom prst="rect">
            <a:avLst/>
          </a:prstGeom>
        </p:spPr>
      </p:pic>
      <p:sp>
        <p:nvSpPr>
          <p:cNvPr id="7" name="TextBox 6">
            <a:extLst>
              <a:ext uri="{FF2B5EF4-FFF2-40B4-BE49-F238E27FC236}">
                <a16:creationId xmlns:a16="http://schemas.microsoft.com/office/drawing/2014/main" id="{5378DD17-C055-7A02-F839-30861A18437B}"/>
              </a:ext>
            </a:extLst>
          </p:cNvPr>
          <p:cNvSpPr txBox="1"/>
          <p:nvPr/>
        </p:nvSpPr>
        <p:spPr>
          <a:xfrm>
            <a:off x="720111" y="3117944"/>
            <a:ext cx="9502631" cy="2585323"/>
          </a:xfrm>
          <a:prstGeom prst="rect">
            <a:avLst/>
          </a:prstGeom>
          <a:noFill/>
        </p:spPr>
        <p:txBody>
          <a:bodyPr wrap="square">
            <a:spAutoFit/>
          </a:bodyPr>
          <a:lstStyle/>
          <a:p>
            <a:r>
              <a:rPr lang="en-US" b="1" dirty="0"/>
              <a:t>Plan for the activity:</a:t>
            </a:r>
          </a:p>
          <a:p>
            <a:endParaRPr lang="en-US" dirty="0"/>
          </a:p>
          <a:p>
            <a:r>
              <a:rPr lang="en-US" b="1" dirty="0"/>
              <a:t>[5 mins] </a:t>
            </a:r>
            <a:r>
              <a:rPr lang="en-US" sz="1800" b="0" i="0" dirty="0">
                <a:solidFill>
                  <a:srgbClr val="000000"/>
                </a:solidFill>
                <a:effectLst/>
                <a:latin typeface="Arial" panose="020B0604020202020204" pitchFamily="34" charset="0"/>
              </a:rPr>
              <a:t>Individually, on post it notes, write down what WN means to and your organisation.</a:t>
            </a:r>
          </a:p>
          <a:p>
            <a:endParaRPr lang="en-US"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[11 mins] </a:t>
            </a:r>
            <a:r>
              <a:rPr lang="en-US" dirty="0">
                <a:solidFill>
                  <a:srgbClr val="000000"/>
                </a:solidFill>
                <a:latin typeface="Arial" panose="020B0604020202020204" pitchFamily="34" charset="0"/>
              </a:rPr>
              <a:t>D</a:t>
            </a:r>
            <a:r>
              <a:rPr lang="en-US" sz="1800" b="0" i="0" dirty="0">
                <a:solidFill>
                  <a:srgbClr val="000000"/>
                </a:solidFill>
                <a:effectLst/>
                <a:latin typeface="Arial" panose="020B0604020202020204" pitchFamily="34" charset="0"/>
              </a:rPr>
              <a:t>iscuss how WN is or might be in the future operationalised in your organisation or by wider society/policy and select </a:t>
            </a:r>
            <a:r>
              <a:rPr lang="en-US" sz="1800" b="0" i="0" u="sng" dirty="0">
                <a:solidFill>
                  <a:srgbClr val="000000"/>
                </a:solidFill>
                <a:effectLst/>
                <a:latin typeface="Arial" panose="020B0604020202020204" pitchFamily="34" charset="0"/>
              </a:rPr>
              <a:t>two key points for discussion</a:t>
            </a:r>
            <a:r>
              <a:rPr lang="en-US" sz="1800" b="0" i="0" dirty="0">
                <a:solidFill>
                  <a:srgbClr val="000000"/>
                </a:solidFill>
                <a:effectLst/>
                <a:latin typeface="Arial" panose="020B0604020202020204" pitchFamily="34" charset="0"/>
              </a:rPr>
              <a:t>. </a:t>
            </a:r>
          </a:p>
          <a:p>
            <a:endParaRPr lang="en-US"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[7 tables x 2 mins = 14 mins] </a:t>
            </a:r>
            <a:r>
              <a:rPr lang="en-US" dirty="0">
                <a:solidFill>
                  <a:srgbClr val="000000"/>
                </a:solidFill>
                <a:latin typeface="Arial" panose="020B0604020202020204" pitchFamily="34" charset="0"/>
              </a:rPr>
              <a:t>Share two key points in plenary feedback. </a:t>
            </a:r>
            <a:endParaRPr lang="en-US" dirty="0"/>
          </a:p>
          <a:p>
            <a:endParaRPr lang="en-US" dirty="0"/>
          </a:p>
        </p:txBody>
      </p:sp>
      <p:grpSp>
        <p:nvGrpSpPr>
          <p:cNvPr id="16" name="Group 15">
            <a:extLst>
              <a:ext uri="{FF2B5EF4-FFF2-40B4-BE49-F238E27FC236}">
                <a16:creationId xmlns:a16="http://schemas.microsoft.com/office/drawing/2014/main" id="{0B3D12E5-052F-1F9B-67F4-40DFDF5D152A}"/>
              </a:ext>
            </a:extLst>
          </p:cNvPr>
          <p:cNvGrpSpPr/>
          <p:nvPr/>
        </p:nvGrpSpPr>
        <p:grpSpPr>
          <a:xfrm>
            <a:off x="10243603" y="3139811"/>
            <a:ext cx="1534394" cy="2579811"/>
            <a:chOff x="394668" y="4174107"/>
            <a:chExt cx="1534394" cy="2579811"/>
          </a:xfrm>
        </p:grpSpPr>
        <p:sp>
          <p:nvSpPr>
            <p:cNvPr id="8" name="Rectangle 7">
              <a:extLst>
                <a:ext uri="{FF2B5EF4-FFF2-40B4-BE49-F238E27FC236}">
                  <a16:creationId xmlns:a16="http://schemas.microsoft.com/office/drawing/2014/main" id="{0E2B3924-B11D-201E-E19D-CF596AAD4FF6}"/>
                </a:ext>
              </a:extLst>
            </p:cNvPr>
            <p:cNvSpPr/>
            <p:nvPr/>
          </p:nvSpPr>
          <p:spPr>
            <a:xfrm>
              <a:off x="495823" y="4659019"/>
              <a:ext cx="579120" cy="10769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a:t>
              </a:r>
            </a:p>
          </p:txBody>
        </p:sp>
        <p:sp>
          <p:nvSpPr>
            <p:cNvPr id="9" name="Rectangle 8">
              <a:extLst>
                <a:ext uri="{FF2B5EF4-FFF2-40B4-BE49-F238E27FC236}">
                  <a16:creationId xmlns:a16="http://schemas.microsoft.com/office/drawing/2014/main" id="{2B8B622D-B8AC-7A82-4F5A-8F388F300308}"/>
                </a:ext>
              </a:extLst>
            </p:cNvPr>
            <p:cNvSpPr/>
            <p:nvPr/>
          </p:nvSpPr>
          <p:spPr>
            <a:xfrm>
              <a:off x="1103833" y="4659019"/>
              <a:ext cx="579120" cy="73152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WN</a:t>
              </a:r>
            </a:p>
          </p:txBody>
        </p:sp>
        <p:sp>
          <p:nvSpPr>
            <p:cNvPr id="10" name="Rectangle 9">
              <a:extLst>
                <a:ext uri="{FF2B5EF4-FFF2-40B4-BE49-F238E27FC236}">
                  <a16:creationId xmlns:a16="http://schemas.microsoft.com/office/drawing/2014/main" id="{FA8103ED-71D4-48C5-FBA2-0F83ADF15FF1}"/>
                </a:ext>
              </a:extLst>
            </p:cNvPr>
            <p:cNvSpPr/>
            <p:nvPr/>
          </p:nvSpPr>
          <p:spPr>
            <a:xfrm>
              <a:off x="1103833" y="5433212"/>
              <a:ext cx="579120" cy="30276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TG</a:t>
              </a:r>
            </a:p>
          </p:txBody>
        </p:sp>
        <p:pic>
          <p:nvPicPr>
            <p:cNvPr id="11" name="Graphic 10" descr="House with solid fill">
              <a:extLst>
                <a:ext uri="{FF2B5EF4-FFF2-40B4-BE49-F238E27FC236}">
                  <a16:creationId xmlns:a16="http://schemas.microsoft.com/office/drawing/2014/main" id="{B60C6AB6-4C6A-6815-ED7C-048F87FF77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6102" y="4174107"/>
              <a:ext cx="518715" cy="518715"/>
            </a:xfrm>
            <a:prstGeom prst="rect">
              <a:avLst/>
            </a:prstGeom>
          </p:spPr>
        </p:pic>
        <p:sp>
          <p:nvSpPr>
            <p:cNvPr id="12" name="TextBox 11">
              <a:extLst>
                <a:ext uri="{FF2B5EF4-FFF2-40B4-BE49-F238E27FC236}">
                  <a16:creationId xmlns:a16="http://schemas.microsoft.com/office/drawing/2014/main" id="{95DD525E-CFFB-2B3B-3F26-D465500BB166}"/>
                </a:ext>
              </a:extLst>
            </p:cNvPr>
            <p:cNvSpPr txBox="1"/>
            <p:nvPr/>
          </p:nvSpPr>
          <p:spPr>
            <a:xfrm>
              <a:off x="697592" y="5735979"/>
              <a:ext cx="877163" cy="261610"/>
            </a:xfrm>
            <a:prstGeom prst="rect">
              <a:avLst/>
            </a:prstGeom>
            <a:noFill/>
          </p:spPr>
          <p:txBody>
            <a:bodyPr wrap="none" rtlCol="0">
              <a:spAutoFit/>
            </a:bodyPr>
            <a:lstStyle/>
            <a:p>
              <a:r>
                <a:rPr lang="en-GB" sz="1100" dirty="0"/>
                <a:t>BASELINE</a:t>
              </a:r>
            </a:p>
          </p:txBody>
        </p:sp>
        <p:pic>
          <p:nvPicPr>
            <p:cNvPr id="13" name="Graphic 12" descr="Park scene with solid fill">
              <a:extLst>
                <a:ext uri="{FF2B5EF4-FFF2-40B4-BE49-F238E27FC236}">
                  <a16:creationId xmlns:a16="http://schemas.microsoft.com/office/drawing/2014/main" id="{ADD46ECB-81D9-F12B-E750-DB987BF19E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1865" y="4241244"/>
              <a:ext cx="443784" cy="443784"/>
            </a:xfrm>
            <a:prstGeom prst="rect">
              <a:avLst/>
            </a:prstGeom>
          </p:spPr>
        </p:pic>
        <p:sp>
          <p:nvSpPr>
            <p:cNvPr id="15" name="TextBox 14">
              <a:extLst>
                <a:ext uri="{FF2B5EF4-FFF2-40B4-BE49-F238E27FC236}">
                  <a16:creationId xmlns:a16="http://schemas.microsoft.com/office/drawing/2014/main" id="{E9AA90F1-3BF4-3B45-4C04-340FB59C3799}"/>
                </a:ext>
              </a:extLst>
            </p:cNvPr>
            <p:cNvSpPr txBox="1"/>
            <p:nvPr/>
          </p:nvSpPr>
          <p:spPr>
            <a:xfrm>
              <a:off x="394668" y="6153754"/>
              <a:ext cx="1534394" cy="600164"/>
            </a:xfrm>
            <a:prstGeom prst="rect">
              <a:avLst/>
            </a:prstGeom>
            <a:noFill/>
          </p:spPr>
          <p:txBody>
            <a:bodyPr wrap="none" rtlCol="0">
              <a:spAutoFit/>
            </a:bodyPr>
            <a:lstStyle/>
            <a:p>
              <a:r>
                <a:rPr lang="en-GB" sz="1100" dirty="0"/>
                <a:t>DI = direct impact</a:t>
              </a:r>
            </a:p>
            <a:p>
              <a:r>
                <a:rPr lang="en-GB" sz="1100" dirty="0"/>
                <a:t>WN = water neutrality</a:t>
              </a:r>
            </a:p>
            <a:p>
              <a:r>
                <a:rPr lang="en-GB" sz="1100" dirty="0"/>
                <a:t>TG = target</a:t>
              </a:r>
            </a:p>
          </p:txBody>
        </p:sp>
      </p:grpSp>
      <p:sp>
        <p:nvSpPr>
          <p:cNvPr id="18" name="TextBox 17">
            <a:extLst>
              <a:ext uri="{FF2B5EF4-FFF2-40B4-BE49-F238E27FC236}">
                <a16:creationId xmlns:a16="http://schemas.microsoft.com/office/drawing/2014/main" id="{842CBCC0-911D-A7FE-23A4-9D6B561C6BF6}"/>
              </a:ext>
            </a:extLst>
          </p:cNvPr>
          <p:cNvSpPr txBox="1"/>
          <p:nvPr/>
        </p:nvSpPr>
        <p:spPr>
          <a:xfrm>
            <a:off x="547711" y="2232836"/>
            <a:ext cx="11304766" cy="923330"/>
          </a:xfrm>
          <a:prstGeom prst="rect">
            <a:avLst/>
          </a:prstGeom>
          <a:noFill/>
        </p:spPr>
        <p:txBody>
          <a:bodyPr wrap="square">
            <a:spAutoFit/>
          </a:bodyPr>
          <a:lstStyle/>
          <a:p>
            <a:pPr algn="ctr" rtl="0" fontAlgn="base"/>
            <a:r>
              <a:rPr lang="en-US" sz="1800" b="1" i="0" u="sng" dirty="0">
                <a:solidFill>
                  <a:schemeClr val="tx2"/>
                </a:solidFill>
                <a:effectLst/>
                <a:latin typeface="Arial" panose="020B0604020202020204" pitchFamily="34" charset="0"/>
              </a:rPr>
              <a:t>Water neutrality (WN) </a:t>
            </a:r>
            <a:r>
              <a:rPr lang="en-US" sz="1800" b="0" i="0" dirty="0">
                <a:solidFill>
                  <a:schemeClr val="tx2"/>
                </a:solidFill>
                <a:effectLst/>
                <a:latin typeface="Arial" panose="020B0604020202020204" pitchFamily="34" charset="0"/>
              </a:rPr>
              <a:t>is one of many potential policies that can support IWM. We would like to explore what WN means to you and your organisation. We will use this information to check against our assumptions in developing the platform. </a:t>
            </a:r>
            <a:endParaRPr lang="en-US" b="0" i="0" dirty="0">
              <a:solidFill>
                <a:schemeClr val="tx2"/>
              </a:solidFill>
              <a:effectLst/>
              <a:latin typeface="Segoe UI" panose="020B0502040204020203" pitchFamily="34" charset="0"/>
            </a:endParaRPr>
          </a:p>
        </p:txBody>
      </p:sp>
    </p:spTree>
    <p:extLst>
      <p:ext uri="{BB962C8B-B14F-4D97-AF65-F5344CB8AC3E}">
        <p14:creationId xmlns:p14="http://schemas.microsoft.com/office/powerpoint/2010/main" val="1527635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80BE8C-8228-84F9-C016-C598BEA566A9}"/>
              </a:ext>
            </a:extLst>
          </p:cNvPr>
          <p:cNvPicPr>
            <a:picLocks noChangeAspect="1"/>
          </p:cNvPicPr>
          <p:nvPr/>
        </p:nvPicPr>
        <p:blipFill rotWithShape="1">
          <a:blip r:embed="rId2"/>
          <a:srcRect t="29835" b="24193"/>
          <a:stretch/>
        </p:blipFill>
        <p:spPr>
          <a:xfrm>
            <a:off x="2291877" y="555904"/>
            <a:ext cx="2601687" cy="781306"/>
          </a:xfrm>
          <a:prstGeom prst="rect">
            <a:avLst/>
          </a:prstGeom>
        </p:spPr>
      </p:pic>
      <p:pic>
        <p:nvPicPr>
          <p:cNvPr id="10" name="Picture 9">
            <a:extLst>
              <a:ext uri="{FF2B5EF4-FFF2-40B4-BE49-F238E27FC236}">
                <a16:creationId xmlns:a16="http://schemas.microsoft.com/office/drawing/2014/main" id="{1FA5D49E-9FA0-78BA-300C-77466766FF24}"/>
              </a:ext>
            </a:extLst>
          </p:cNvPr>
          <p:cNvPicPr>
            <a:picLocks noChangeAspect="1"/>
          </p:cNvPicPr>
          <p:nvPr/>
        </p:nvPicPr>
        <p:blipFill>
          <a:blip r:embed="rId3"/>
          <a:stretch>
            <a:fillRect/>
          </a:stretch>
        </p:blipFill>
        <p:spPr>
          <a:xfrm>
            <a:off x="4814567" y="555902"/>
            <a:ext cx="1643788" cy="781307"/>
          </a:xfrm>
          <a:prstGeom prst="rect">
            <a:avLst/>
          </a:prstGeom>
        </p:spPr>
      </p:pic>
      <p:pic>
        <p:nvPicPr>
          <p:cNvPr id="11" name="Picture 10">
            <a:extLst>
              <a:ext uri="{FF2B5EF4-FFF2-40B4-BE49-F238E27FC236}">
                <a16:creationId xmlns:a16="http://schemas.microsoft.com/office/drawing/2014/main" id="{2909EF86-16E9-BC98-B9B9-7D94A4101ACA}"/>
              </a:ext>
            </a:extLst>
          </p:cNvPr>
          <p:cNvPicPr>
            <a:picLocks noChangeAspect="1"/>
          </p:cNvPicPr>
          <p:nvPr/>
        </p:nvPicPr>
        <p:blipFill>
          <a:blip r:embed="rId4"/>
          <a:stretch>
            <a:fillRect/>
          </a:stretch>
        </p:blipFill>
        <p:spPr>
          <a:xfrm>
            <a:off x="7074057" y="654291"/>
            <a:ext cx="1478815" cy="611924"/>
          </a:xfrm>
          <a:prstGeom prst="rect">
            <a:avLst/>
          </a:prstGeom>
        </p:spPr>
      </p:pic>
      <p:sp>
        <p:nvSpPr>
          <p:cNvPr id="12" name="TextBox 11">
            <a:extLst>
              <a:ext uri="{FF2B5EF4-FFF2-40B4-BE49-F238E27FC236}">
                <a16:creationId xmlns:a16="http://schemas.microsoft.com/office/drawing/2014/main" id="{7E9508AF-9611-43C9-FBFF-51942D67F4CA}"/>
              </a:ext>
            </a:extLst>
          </p:cNvPr>
          <p:cNvSpPr txBox="1"/>
          <p:nvPr/>
        </p:nvSpPr>
        <p:spPr>
          <a:xfrm>
            <a:off x="172721" y="1691762"/>
            <a:ext cx="12100560" cy="923330"/>
          </a:xfrm>
          <a:prstGeom prst="rect">
            <a:avLst/>
          </a:prstGeom>
          <a:noFill/>
        </p:spPr>
        <p:txBody>
          <a:bodyPr wrap="square">
            <a:spAutoFit/>
          </a:bodyPr>
          <a:lstStyle/>
          <a:p>
            <a:pPr algn="ctr"/>
            <a:r>
              <a:rPr lang="en-GB" sz="5400" b="1" dirty="0">
                <a:solidFill>
                  <a:schemeClr val="tx2"/>
                </a:solidFill>
              </a:rPr>
              <a:t>2024 VENTURA Showcase Event</a:t>
            </a:r>
          </a:p>
        </p:txBody>
      </p:sp>
      <p:sp>
        <p:nvSpPr>
          <p:cNvPr id="13" name="TextBox 12">
            <a:extLst>
              <a:ext uri="{FF2B5EF4-FFF2-40B4-BE49-F238E27FC236}">
                <a16:creationId xmlns:a16="http://schemas.microsoft.com/office/drawing/2014/main" id="{14944530-DC63-1645-2F92-181C6E79E1F2}"/>
              </a:ext>
            </a:extLst>
          </p:cNvPr>
          <p:cNvSpPr txBox="1"/>
          <p:nvPr/>
        </p:nvSpPr>
        <p:spPr>
          <a:xfrm>
            <a:off x="5868669" y="3429000"/>
            <a:ext cx="5715034" cy="1661993"/>
          </a:xfrm>
          <a:prstGeom prst="rect">
            <a:avLst/>
          </a:prstGeom>
          <a:noFill/>
        </p:spPr>
        <p:txBody>
          <a:bodyPr wrap="square">
            <a:spAutoFit/>
          </a:bodyPr>
          <a:lstStyle/>
          <a:p>
            <a:pPr algn="ctr"/>
            <a:r>
              <a:rPr lang="en-GB" sz="5400" b="1" dirty="0">
                <a:solidFill>
                  <a:schemeClr val="tx2"/>
                </a:solidFill>
              </a:rPr>
              <a:t>Lunch break</a:t>
            </a:r>
          </a:p>
          <a:p>
            <a:pPr algn="ctr"/>
            <a:r>
              <a:rPr lang="en-GB" sz="4400" dirty="0">
                <a:solidFill>
                  <a:schemeClr val="tx2"/>
                </a:solidFill>
              </a:rPr>
              <a:t>13.00-14.00</a:t>
            </a:r>
          </a:p>
        </p:txBody>
      </p:sp>
      <p:pic>
        <p:nvPicPr>
          <p:cNvPr id="6" name="Graphic 5" descr="Lunch Box with solid fill">
            <a:extLst>
              <a:ext uri="{FF2B5EF4-FFF2-40B4-BE49-F238E27FC236}">
                <a16:creationId xmlns:a16="http://schemas.microsoft.com/office/drawing/2014/main" id="{68A08D67-C5C5-B8D3-C4AB-BA0FE8B595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4277" y="4010969"/>
            <a:ext cx="1570180" cy="1570180"/>
          </a:xfrm>
          <a:prstGeom prst="rect">
            <a:avLst/>
          </a:prstGeom>
        </p:spPr>
      </p:pic>
      <p:pic>
        <p:nvPicPr>
          <p:cNvPr id="19" name="Graphic 18" descr="Lunch Box with solid fill">
            <a:extLst>
              <a:ext uri="{FF2B5EF4-FFF2-40B4-BE49-F238E27FC236}">
                <a16:creationId xmlns:a16="http://schemas.microsoft.com/office/drawing/2014/main" id="{46ACB9E0-98AC-9785-1A20-3F5203EFB4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9187" y="3356546"/>
            <a:ext cx="1570180" cy="1570180"/>
          </a:xfrm>
          <a:prstGeom prst="rect">
            <a:avLst/>
          </a:prstGeom>
        </p:spPr>
      </p:pic>
      <p:pic>
        <p:nvPicPr>
          <p:cNvPr id="20" name="Graphic 19" descr="Lunch Box with solid fill">
            <a:extLst>
              <a:ext uri="{FF2B5EF4-FFF2-40B4-BE49-F238E27FC236}">
                <a16:creationId xmlns:a16="http://schemas.microsoft.com/office/drawing/2014/main" id="{4B1CD6E8-0B06-70E4-2463-73713C6A70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02407" y="3225879"/>
            <a:ext cx="1570180" cy="1570180"/>
          </a:xfrm>
          <a:prstGeom prst="rect">
            <a:avLst/>
          </a:prstGeom>
        </p:spPr>
      </p:pic>
      <p:pic>
        <p:nvPicPr>
          <p:cNvPr id="21" name="Graphic 20" descr="Lunch Box with solid fill">
            <a:extLst>
              <a:ext uri="{FF2B5EF4-FFF2-40B4-BE49-F238E27FC236}">
                <a16:creationId xmlns:a16="http://schemas.microsoft.com/office/drawing/2014/main" id="{119AF79D-3AAC-33EC-9E65-D3E6C33970F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60537" y="3628055"/>
            <a:ext cx="1570180" cy="1570180"/>
          </a:xfrm>
          <a:prstGeom prst="rect">
            <a:avLst/>
          </a:prstGeom>
        </p:spPr>
      </p:pic>
    </p:spTree>
    <p:extLst>
      <p:ext uri="{BB962C8B-B14F-4D97-AF65-F5344CB8AC3E}">
        <p14:creationId xmlns:p14="http://schemas.microsoft.com/office/powerpoint/2010/main" val="2593134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35649AA-D152-BF88-D136-F4F7A7F05AB7}"/>
              </a:ext>
            </a:extLst>
          </p:cNvPr>
          <p:cNvSpPr/>
          <p:nvPr/>
        </p:nvSpPr>
        <p:spPr>
          <a:xfrm>
            <a:off x="8011757" y="2541358"/>
            <a:ext cx="3340248" cy="2539419"/>
          </a:xfrm>
          <a:prstGeom prst="rect">
            <a:avLst/>
          </a:prstGeom>
          <a:solidFill>
            <a:schemeClr val="tx2"/>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3383757-D53E-D4CF-8775-52B04A39C599}"/>
              </a:ext>
            </a:extLst>
          </p:cNvPr>
          <p:cNvSpPr txBox="1"/>
          <p:nvPr/>
        </p:nvSpPr>
        <p:spPr>
          <a:xfrm>
            <a:off x="45720" y="555798"/>
            <a:ext cx="12100560" cy="707886"/>
          </a:xfrm>
          <a:prstGeom prst="rect">
            <a:avLst/>
          </a:prstGeom>
          <a:noFill/>
        </p:spPr>
        <p:txBody>
          <a:bodyPr wrap="square">
            <a:spAutoFit/>
          </a:bodyPr>
          <a:lstStyle/>
          <a:p>
            <a:pPr algn="ctr"/>
            <a:r>
              <a:rPr lang="en-GB" sz="4000" dirty="0">
                <a:solidFill>
                  <a:schemeClr val="tx2"/>
                </a:solidFill>
              </a:rPr>
              <a:t>2024 VENTURA Showcase Event</a:t>
            </a:r>
          </a:p>
        </p:txBody>
      </p:sp>
      <p:sp>
        <p:nvSpPr>
          <p:cNvPr id="6" name="TextBox 5">
            <a:extLst>
              <a:ext uri="{FF2B5EF4-FFF2-40B4-BE49-F238E27FC236}">
                <a16:creationId xmlns:a16="http://schemas.microsoft.com/office/drawing/2014/main" id="{16F806F5-B407-0A61-5D2A-B858424B9ED1}"/>
              </a:ext>
            </a:extLst>
          </p:cNvPr>
          <p:cNvSpPr txBox="1"/>
          <p:nvPr/>
        </p:nvSpPr>
        <p:spPr>
          <a:xfrm>
            <a:off x="61426" y="1316909"/>
            <a:ext cx="12100560" cy="1200329"/>
          </a:xfrm>
          <a:prstGeom prst="rect">
            <a:avLst/>
          </a:prstGeom>
          <a:noFill/>
        </p:spPr>
        <p:txBody>
          <a:bodyPr wrap="square">
            <a:spAutoFit/>
          </a:bodyPr>
          <a:lstStyle/>
          <a:p>
            <a:pPr algn="ctr"/>
            <a:r>
              <a:rPr lang="en-GB" sz="4000" dirty="0">
                <a:solidFill>
                  <a:schemeClr val="accent1"/>
                </a:solidFill>
              </a:rPr>
              <a:t>Keynote presentation</a:t>
            </a:r>
          </a:p>
          <a:p>
            <a:pPr algn="ctr"/>
            <a:r>
              <a:rPr lang="en-GB" sz="3200" dirty="0">
                <a:solidFill>
                  <a:schemeClr val="accent1"/>
                </a:solidFill>
              </a:rPr>
              <a:t>14.05-14.30</a:t>
            </a:r>
          </a:p>
        </p:txBody>
      </p:sp>
      <p:sp>
        <p:nvSpPr>
          <p:cNvPr id="8" name="TextBox 7">
            <a:extLst>
              <a:ext uri="{FF2B5EF4-FFF2-40B4-BE49-F238E27FC236}">
                <a16:creationId xmlns:a16="http://schemas.microsoft.com/office/drawing/2014/main" id="{EF9A1FE3-41FF-E104-2F6B-E4AF280DCB72}"/>
              </a:ext>
            </a:extLst>
          </p:cNvPr>
          <p:cNvSpPr txBox="1"/>
          <p:nvPr/>
        </p:nvSpPr>
        <p:spPr>
          <a:xfrm>
            <a:off x="3401200" y="3113386"/>
            <a:ext cx="4569784" cy="1323439"/>
          </a:xfrm>
          <a:prstGeom prst="rect">
            <a:avLst/>
          </a:prstGeom>
          <a:noFill/>
        </p:spPr>
        <p:txBody>
          <a:bodyPr wrap="square">
            <a:spAutoFit/>
          </a:bodyPr>
          <a:lstStyle/>
          <a:p>
            <a:r>
              <a:rPr lang="en-US" sz="2800" b="1" i="0" dirty="0">
                <a:solidFill>
                  <a:schemeClr val="accent1"/>
                </a:solidFill>
                <a:effectLst/>
                <a:latin typeface="+mn-lt"/>
              </a:rPr>
              <a:t>David Hodcroft </a:t>
            </a:r>
            <a:endParaRPr lang="en-US" sz="2800" b="1" dirty="0">
              <a:solidFill>
                <a:schemeClr val="accent1"/>
              </a:solidFill>
            </a:endParaRPr>
          </a:p>
          <a:p>
            <a:r>
              <a:rPr lang="en-US" sz="2800" b="0" i="0" dirty="0">
                <a:solidFill>
                  <a:schemeClr val="accent1"/>
                </a:solidFill>
                <a:effectLst/>
                <a:latin typeface="+mn-lt"/>
              </a:rPr>
              <a:t>GMCA, Infrastructure Lead</a:t>
            </a:r>
          </a:p>
          <a:p>
            <a:r>
              <a:rPr lang="en-US" sz="2400" dirty="0">
                <a:solidFill>
                  <a:schemeClr val="tx2"/>
                </a:solidFill>
              </a:rPr>
              <a:t>VENTURA Project Partner</a:t>
            </a:r>
            <a:endParaRPr lang="en-GB" sz="2400" dirty="0">
              <a:solidFill>
                <a:schemeClr val="tx2"/>
              </a:solidFill>
            </a:endParaRPr>
          </a:p>
        </p:txBody>
      </p:sp>
      <p:grpSp>
        <p:nvGrpSpPr>
          <p:cNvPr id="9" name="Group 8">
            <a:extLst>
              <a:ext uri="{FF2B5EF4-FFF2-40B4-BE49-F238E27FC236}">
                <a16:creationId xmlns:a16="http://schemas.microsoft.com/office/drawing/2014/main" id="{61894F36-9786-DEB3-30EE-3A4DB14AE1C2}"/>
              </a:ext>
            </a:extLst>
          </p:cNvPr>
          <p:cNvGrpSpPr/>
          <p:nvPr/>
        </p:nvGrpSpPr>
        <p:grpSpPr>
          <a:xfrm>
            <a:off x="3188174" y="5417476"/>
            <a:ext cx="4905663" cy="1274619"/>
            <a:chOff x="3334327" y="2460957"/>
            <a:chExt cx="4905663" cy="1274619"/>
          </a:xfrm>
        </p:grpSpPr>
        <p:pic>
          <p:nvPicPr>
            <p:cNvPr id="10" name="Graphic 9" descr="Social network with solid fill">
              <a:extLst>
                <a:ext uri="{FF2B5EF4-FFF2-40B4-BE49-F238E27FC236}">
                  <a16:creationId xmlns:a16="http://schemas.microsoft.com/office/drawing/2014/main" id="{84B4E462-E94B-CDA9-4B26-C6FAE2C677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3" y="2504253"/>
              <a:ext cx="1188027" cy="1188027"/>
            </a:xfrm>
            <a:prstGeom prst="rect">
              <a:avLst/>
            </a:prstGeom>
          </p:spPr>
        </p:pic>
        <p:pic>
          <p:nvPicPr>
            <p:cNvPr id="11" name="Graphic 10" descr="Connections with solid fill">
              <a:extLst>
                <a:ext uri="{FF2B5EF4-FFF2-40B4-BE49-F238E27FC236}">
                  <a16:creationId xmlns:a16="http://schemas.microsoft.com/office/drawing/2014/main" id="{3BCE22C6-E82C-E0C6-F7EE-70ACCABFEA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2018" y="2547548"/>
              <a:ext cx="1101437" cy="1101437"/>
            </a:xfrm>
            <a:prstGeom prst="rect">
              <a:avLst/>
            </a:prstGeom>
          </p:spPr>
        </p:pic>
        <p:pic>
          <p:nvPicPr>
            <p:cNvPr id="12" name="Graphic 11" descr="Cloud Computing with solid fill">
              <a:extLst>
                <a:ext uri="{FF2B5EF4-FFF2-40B4-BE49-F238E27FC236}">
                  <a16:creationId xmlns:a16="http://schemas.microsoft.com/office/drawing/2014/main" id="{6771EF25-A1B4-6534-DECB-86B3028289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0581" y="2547548"/>
              <a:ext cx="1101437" cy="1101437"/>
            </a:xfrm>
            <a:prstGeom prst="rect">
              <a:avLst/>
            </a:prstGeom>
          </p:spPr>
        </p:pic>
        <p:pic>
          <p:nvPicPr>
            <p:cNvPr id="13" name="Graphic 12" descr="Road with solid fill">
              <a:extLst>
                <a:ext uri="{FF2B5EF4-FFF2-40B4-BE49-F238E27FC236}">
                  <a16:creationId xmlns:a16="http://schemas.microsoft.com/office/drawing/2014/main" id="{A21CB871-90F7-0F9C-452F-8A574DCB43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4327" y="2460957"/>
              <a:ext cx="1274619" cy="1274619"/>
            </a:xfrm>
            <a:prstGeom prst="rect">
              <a:avLst/>
            </a:prstGeom>
          </p:spPr>
        </p:pic>
      </p:grpSp>
      <p:pic>
        <p:nvPicPr>
          <p:cNvPr id="2" name="Picture 1">
            <a:extLst>
              <a:ext uri="{FF2B5EF4-FFF2-40B4-BE49-F238E27FC236}">
                <a16:creationId xmlns:a16="http://schemas.microsoft.com/office/drawing/2014/main" id="{FD7474CC-92D5-EC49-429D-79EA959D92D1}"/>
              </a:ext>
            </a:extLst>
          </p:cNvPr>
          <p:cNvPicPr>
            <a:picLocks noChangeAspect="1"/>
          </p:cNvPicPr>
          <p:nvPr/>
        </p:nvPicPr>
        <p:blipFill>
          <a:blip r:embed="rId10"/>
          <a:stretch>
            <a:fillRect/>
          </a:stretch>
        </p:blipFill>
        <p:spPr>
          <a:xfrm>
            <a:off x="931907" y="2669650"/>
            <a:ext cx="2282837" cy="2282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Graphic 6" descr="Presentation with media with solid fill">
            <a:hlinkClick r:id="rId11"/>
            <a:extLst>
              <a:ext uri="{FF2B5EF4-FFF2-40B4-BE49-F238E27FC236}">
                <a16:creationId xmlns:a16="http://schemas.microsoft.com/office/drawing/2014/main" id="{D7AA13BA-D7FD-F672-8C95-612E04C329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82425" y="2692718"/>
            <a:ext cx="1221414" cy="1221414"/>
          </a:xfrm>
          <a:prstGeom prst="rect">
            <a:avLst/>
          </a:prstGeom>
        </p:spPr>
      </p:pic>
      <p:sp>
        <p:nvSpPr>
          <p:cNvPr id="17" name="TextBox 16">
            <a:extLst>
              <a:ext uri="{FF2B5EF4-FFF2-40B4-BE49-F238E27FC236}">
                <a16:creationId xmlns:a16="http://schemas.microsoft.com/office/drawing/2014/main" id="{A43503D7-94CA-694D-000D-4156A13AF807}"/>
              </a:ext>
            </a:extLst>
          </p:cNvPr>
          <p:cNvSpPr txBox="1"/>
          <p:nvPr/>
        </p:nvSpPr>
        <p:spPr>
          <a:xfrm>
            <a:off x="8100507" y="3967357"/>
            <a:ext cx="3162749" cy="923330"/>
          </a:xfrm>
          <a:prstGeom prst="rect">
            <a:avLst/>
          </a:prstGeom>
          <a:noFill/>
        </p:spPr>
        <p:txBody>
          <a:bodyPr wrap="square" rtlCol="0">
            <a:spAutoFit/>
          </a:bodyPr>
          <a:lstStyle/>
          <a:p>
            <a:pPr algn="ctr"/>
            <a:r>
              <a:rPr lang="en-GB" dirty="0">
                <a:solidFill>
                  <a:schemeClr val="bg1"/>
                </a:solidFill>
              </a:rPr>
              <a:t>Enhancing life though water: </a:t>
            </a:r>
            <a:r>
              <a:rPr lang="en-US" dirty="0">
                <a:solidFill>
                  <a:schemeClr val="bg1"/>
                </a:solidFill>
              </a:rPr>
              <a:t>a new way of managing water in Greater Manchester</a:t>
            </a:r>
            <a:r>
              <a:rPr lang="en-GB" dirty="0">
                <a:solidFill>
                  <a:schemeClr val="bg1"/>
                </a:solidFill>
              </a:rPr>
              <a:t> </a:t>
            </a:r>
          </a:p>
        </p:txBody>
      </p:sp>
    </p:spTree>
    <p:extLst>
      <p:ext uri="{BB962C8B-B14F-4D97-AF65-F5344CB8AC3E}">
        <p14:creationId xmlns:p14="http://schemas.microsoft.com/office/powerpoint/2010/main" val="1523237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6DE07B-4C89-D9B2-DDB0-53D2E4068F70}"/>
              </a:ext>
            </a:extLst>
          </p:cNvPr>
          <p:cNvSpPr txBox="1"/>
          <p:nvPr/>
        </p:nvSpPr>
        <p:spPr>
          <a:xfrm>
            <a:off x="1176182" y="251986"/>
            <a:ext cx="10028368" cy="1077218"/>
          </a:xfrm>
          <a:prstGeom prst="rect">
            <a:avLst/>
          </a:prstGeom>
          <a:noFill/>
        </p:spPr>
        <p:txBody>
          <a:bodyPr wrap="square">
            <a:spAutoFit/>
          </a:bodyPr>
          <a:lstStyle/>
          <a:p>
            <a:pPr algn="ctr"/>
            <a:r>
              <a:rPr lang="en-US" sz="2400" i="0" dirty="0">
                <a:solidFill>
                  <a:schemeClr val="tx2"/>
                </a:solidFill>
                <a:effectLst/>
                <a:latin typeface="Arial" panose="020B0604020202020204" pitchFamily="34" charset="0"/>
              </a:rPr>
              <a:t>Theme 3. Governance and digital solutions</a:t>
            </a:r>
          </a:p>
          <a:p>
            <a:pPr algn="ctr"/>
            <a:r>
              <a:rPr lang="en-US" sz="2000" dirty="0">
                <a:solidFill>
                  <a:schemeClr val="tx2"/>
                </a:solidFill>
                <a:latin typeface="Arial" panose="020B0604020202020204" pitchFamily="34" charset="0"/>
              </a:rPr>
              <a:t>Chair: Ana Mijic</a:t>
            </a:r>
          </a:p>
          <a:p>
            <a:pPr algn="ctr"/>
            <a:r>
              <a:rPr lang="en-US" sz="2000" b="1" dirty="0">
                <a:solidFill>
                  <a:schemeClr val="tx2"/>
                </a:solidFill>
                <a:latin typeface="Arial" panose="020B0604020202020204" pitchFamily="34" charset="0"/>
              </a:rPr>
              <a:t>14.30-15.45</a:t>
            </a:r>
            <a:endParaRPr lang="en-GB" sz="2000" b="1" dirty="0">
              <a:solidFill>
                <a:schemeClr val="tx2"/>
              </a:solidFill>
            </a:endParaRPr>
          </a:p>
        </p:txBody>
      </p:sp>
      <p:grpSp>
        <p:nvGrpSpPr>
          <p:cNvPr id="4" name="Group 3">
            <a:extLst>
              <a:ext uri="{FF2B5EF4-FFF2-40B4-BE49-F238E27FC236}">
                <a16:creationId xmlns:a16="http://schemas.microsoft.com/office/drawing/2014/main" id="{9B11CF9C-E6B0-F52D-0288-699B81D9B46F}"/>
              </a:ext>
            </a:extLst>
          </p:cNvPr>
          <p:cNvGrpSpPr>
            <a:grpSpLocks noChangeAspect="1"/>
          </p:cNvGrpSpPr>
          <p:nvPr/>
        </p:nvGrpSpPr>
        <p:grpSpPr>
          <a:xfrm>
            <a:off x="3995835" y="1412339"/>
            <a:ext cx="4389062" cy="1080000"/>
            <a:chOff x="3334327" y="2460957"/>
            <a:chExt cx="5179983" cy="1274619"/>
          </a:xfrm>
        </p:grpSpPr>
        <p:pic>
          <p:nvPicPr>
            <p:cNvPr id="5" name="Graphic 4" descr="Social network with solid fill">
              <a:extLst>
                <a:ext uri="{FF2B5EF4-FFF2-40B4-BE49-F238E27FC236}">
                  <a16:creationId xmlns:a16="http://schemas.microsoft.com/office/drawing/2014/main" id="{C673244F-BE40-3ECD-B5BE-B624DC13CD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6283" y="2504253"/>
              <a:ext cx="1188027" cy="1188027"/>
            </a:xfrm>
            <a:prstGeom prst="rect">
              <a:avLst/>
            </a:prstGeom>
          </p:spPr>
        </p:pic>
        <p:pic>
          <p:nvPicPr>
            <p:cNvPr id="6" name="Graphic 5" descr="Connections with solid fill">
              <a:extLst>
                <a:ext uri="{FF2B5EF4-FFF2-40B4-BE49-F238E27FC236}">
                  <a16:creationId xmlns:a16="http://schemas.microsoft.com/office/drawing/2014/main" id="{928087FE-0F65-1013-EF57-9AF7AFA9A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24418" y="2547548"/>
              <a:ext cx="1101437" cy="1101437"/>
            </a:xfrm>
            <a:prstGeom prst="rect">
              <a:avLst/>
            </a:prstGeom>
          </p:spPr>
        </p:pic>
        <p:pic>
          <p:nvPicPr>
            <p:cNvPr id="7" name="Graphic 6" descr="Cloud Computing with solid fill">
              <a:extLst>
                <a:ext uri="{FF2B5EF4-FFF2-40B4-BE49-F238E27FC236}">
                  <a16:creationId xmlns:a16="http://schemas.microsoft.com/office/drawing/2014/main" id="{E3C22814-0950-2A93-4961-BE4EDF8FE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0581" y="2547548"/>
              <a:ext cx="1101437" cy="1101437"/>
            </a:xfrm>
            <a:prstGeom prst="rect">
              <a:avLst/>
            </a:prstGeom>
          </p:spPr>
        </p:pic>
        <p:pic>
          <p:nvPicPr>
            <p:cNvPr id="8" name="Graphic 7" descr="Road with solid fill">
              <a:extLst>
                <a:ext uri="{FF2B5EF4-FFF2-40B4-BE49-F238E27FC236}">
                  <a16:creationId xmlns:a16="http://schemas.microsoft.com/office/drawing/2014/main" id="{0C2339B1-C710-A8F2-322B-8A218AF304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4327" y="2460957"/>
              <a:ext cx="1274619" cy="1274619"/>
            </a:xfrm>
            <a:prstGeom prst="rect">
              <a:avLst/>
            </a:prstGeom>
          </p:spPr>
        </p:pic>
      </p:grpSp>
      <p:sp>
        <p:nvSpPr>
          <p:cNvPr id="14" name="TextBox 13">
            <a:extLst>
              <a:ext uri="{FF2B5EF4-FFF2-40B4-BE49-F238E27FC236}">
                <a16:creationId xmlns:a16="http://schemas.microsoft.com/office/drawing/2014/main" id="{CCD0ECD9-50B2-DAA0-7DAA-83A736D45C8D}"/>
              </a:ext>
            </a:extLst>
          </p:cNvPr>
          <p:cNvSpPr txBox="1"/>
          <p:nvPr/>
        </p:nvSpPr>
        <p:spPr>
          <a:xfrm>
            <a:off x="929877" y="2675092"/>
            <a:ext cx="10772128" cy="707886"/>
          </a:xfrm>
          <a:prstGeom prst="rect">
            <a:avLst/>
          </a:prstGeom>
          <a:solidFill>
            <a:schemeClr val="tx2"/>
          </a:solidFill>
        </p:spPr>
        <p:txBody>
          <a:bodyPr wrap="square">
            <a:spAutoFit/>
          </a:bodyPr>
          <a:lstStyle/>
          <a:p>
            <a:pPr algn="ctr"/>
            <a:r>
              <a:rPr lang="en-US" sz="2000" b="1" i="0" dirty="0">
                <a:solidFill>
                  <a:schemeClr val="bg1"/>
                </a:solidFill>
                <a:effectLst/>
                <a:latin typeface="Arial" panose="020B0604020202020204" pitchFamily="34" charset="0"/>
              </a:rPr>
              <a:t>Aim</a:t>
            </a:r>
            <a:r>
              <a:rPr lang="en-US" sz="2000" b="1" dirty="0">
                <a:solidFill>
                  <a:schemeClr val="bg1"/>
                </a:solidFill>
                <a:latin typeface="Arial" panose="020B0604020202020204" pitchFamily="34" charset="0"/>
              </a:rPr>
              <a:t>: Explain the development of the VENTURA VDR, demonstrate the VDR prototype and get the feedback about the potential future VDR developments</a:t>
            </a:r>
            <a:endParaRPr lang="en-GB" sz="2000" dirty="0">
              <a:solidFill>
                <a:schemeClr val="bg1"/>
              </a:solidFill>
            </a:endParaRPr>
          </a:p>
        </p:txBody>
      </p:sp>
      <p:sp>
        <p:nvSpPr>
          <p:cNvPr id="16" name="TextBox 15">
            <a:extLst>
              <a:ext uri="{FF2B5EF4-FFF2-40B4-BE49-F238E27FC236}">
                <a16:creationId xmlns:a16="http://schemas.microsoft.com/office/drawing/2014/main" id="{2A46B43E-33BD-1B90-1DB6-A64DEE44FA4B}"/>
              </a:ext>
            </a:extLst>
          </p:cNvPr>
          <p:cNvSpPr txBox="1"/>
          <p:nvPr/>
        </p:nvSpPr>
        <p:spPr>
          <a:xfrm>
            <a:off x="2246094" y="6208670"/>
            <a:ext cx="809691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sng" dirty="0">
                <a:solidFill>
                  <a:srgbClr val="000000"/>
                </a:solidFill>
                <a:effectLst/>
                <a:latin typeface="+mn-lt"/>
              </a:rPr>
              <a:t>Group activity: How do digital tools support decision making (25 mins) </a:t>
            </a:r>
            <a:endParaRPr lang="en-GB" sz="1800" b="0" i="0" u="sng" dirty="0">
              <a:solidFill>
                <a:srgbClr val="000000"/>
              </a:solidFill>
              <a:effectLst/>
              <a:latin typeface="+mn-lt"/>
            </a:endParaRPr>
          </a:p>
        </p:txBody>
      </p:sp>
      <p:pic>
        <p:nvPicPr>
          <p:cNvPr id="25" name="Graphic 24" descr="Social network with solid fill">
            <a:extLst>
              <a:ext uri="{FF2B5EF4-FFF2-40B4-BE49-F238E27FC236}">
                <a16:creationId xmlns:a16="http://schemas.microsoft.com/office/drawing/2014/main" id="{C5515984-1BC2-5E75-E934-341A5EBC3B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4541" y="5810152"/>
            <a:ext cx="692251" cy="692251"/>
          </a:xfrm>
          <a:prstGeom prst="rect">
            <a:avLst/>
          </a:prstGeom>
        </p:spPr>
      </p:pic>
      <p:sp>
        <p:nvSpPr>
          <p:cNvPr id="10" name="TextBox 9">
            <a:extLst>
              <a:ext uri="{FF2B5EF4-FFF2-40B4-BE49-F238E27FC236}">
                <a16:creationId xmlns:a16="http://schemas.microsoft.com/office/drawing/2014/main" id="{CBA0AD87-FFB9-C520-3903-66E2BEFF2E8B}"/>
              </a:ext>
            </a:extLst>
          </p:cNvPr>
          <p:cNvSpPr txBox="1"/>
          <p:nvPr/>
        </p:nvSpPr>
        <p:spPr>
          <a:xfrm>
            <a:off x="3034322" y="3410938"/>
            <a:ext cx="6520455" cy="369332"/>
          </a:xfrm>
          <a:prstGeom prst="rect">
            <a:avLst/>
          </a:prstGeom>
          <a:noFill/>
        </p:spPr>
        <p:txBody>
          <a:bodyPr wrap="square">
            <a:spAutoFit/>
          </a:bodyPr>
          <a:lstStyle/>
          <a:p>
            <a:r>
              <a:rPr lang="en-US" sz="1800" i="0" dirty="0">
                <a:solidFill>
                  <a:srgbClr val="000000"/>
                </a:solidFill>
                <a:effectLst/>
                <a:latin typeface="Arial" panose="020B0604020202020204" pitchFamily="34" charset="0"/>
              </a:rPr>
              <a:t>VDR co-design, development and demonstration (40 minutes)</a:t>
            </a:r>
            <a:endParaRPr lang="en-GB" dirty="0"/>
          </a:p>
        </p:txBody>
      </p:sp>
      <p:pic>
        <p:nvPicPr>
          <p:cNvPr id="2050" name="Picture 2" descr="Beriro Darren - British Geological Survey">
            <a:extLst>
              <a:ext uri="{FF2B5EF4-FFF2-40B4-BE49-F238E27FC236}">
                <a16:creationId xmlns:a16="http://schemas.microsoft.com/office/drawing/2014/main" id="{71E1AD8C-6C0C-AC4D-14B1-B7380784D2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6528" y="3890392"/>
            <a:ext cx="1498840" cy="14988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duardo Rico-Carranza - IAAC">
            <a:extLst>
              <a:ext uri="{FF2B5EF4-FFF2-40B4-BE49-F238E27FC236}">
                <a16:creationId xmlns:a16="http://schemas.microsoft.com/office/drawing/2014/main" id="{261FD0ED-F71B-0525-A1C3-0F01B91CB7D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794" t="8776" r="21944" b="22794"/>
          <a:stretch/>
        </p:blipFill>
        <p:spPr bwMode="auto">
          <a:xfrm>
            <a:off x="6115368" y="3894340"/>
            <a:ext cx="1773345" cy="149489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4543FA4-1FC6-BC2E-A1A7-2CB00252F41D}"/>
              </a:ext>
            </a:extLst>
          </p:cNvPr>
          <p:cNvGrpSpPr/>
          <p:nvPr/>
        </p:nvGrpSpPr>
        <p:grpSpPr>
          <a:xfrm>
            <a:off x="4342034" y="5551767"/>
            <a:ext cx="954071" cy="505694"/>
            <a:chOff x="2919501" y="2039383"/>
            <a:chExt cx="4738711" cy="2993458"/>
          </a:xfrm>
        </p:grpSpPr>
        <p:pic>
          <p:nvPicPr>
            <p:cNvPr id="12" name="Graphic 11" descr="Coffee with solid fill">
              <a:extLst>
                <a:ext uri="{FF2B5EF4-FFF2-40B4-BE49-F238E27FC236}">
                  <a16:creationId xmlns:a16="http://schemas.microsoft.com/office/drawing/2014/main" id="{8B7F67E5-EFC2-058A-6340-CD57A36F2BD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68930" y="2039383"/>
              <a:ext cx="2203525" cy="2203525"/>
            </a:xfrm>
            <a:prstGeom prst="rect">
              <a:avLst/>
            </a:prstGeom>
          </p:spPr>
        </p:pic>
        <p:pic>
          <p:nvPicPr>
            <p:cNvPr id="13" name="Graphic 12" descr="Coffee with solid fill">
              <a:extLst>
                <a:ext uri="{FF2B5EF4-FFF2-40B4-BE49-F238E27FC236}">
                  <a16:creationId xmlns:a16="http://schemas.microsoft.com/office/drawing/2014/main" id="{13492B53-902A-C3A0-E481-938B6793D5A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54386" y="2829316"/>
              <a:ext cx="2203525" cy="2203525"/>
            </a:xfrm>
            <a:prstGeom prst="rect">
              <a:avLst/>
            </a:prstGeom>
          </p:spPr>
        </p:pic>
        <p:pic>
          <p:nvPicPr>
            <p:cNvPr id="15" name="Graphic 14" descr="Coffee with solid fill">
              <a:extLst>
                <a:ext uri="{FF2B5EF4-FFF2-40B4-BE49-F238E27FC236}">
                  <a16:creationId xmlns:a16="http://schemas.microsoft.com/office/drawing/2014/main" id="{B1928970-624F-5C83-2E36-A3919D2E116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54687" y="2829315"/>
              <a:ext cx="2203525" cy="2203525"/>
            </a:xfrm>
            <a:prstGeom prst="rect">
              <a:avLst/>
            </a:prstGeom>
          </p:spPr>
        </p:pic>
        <p:pic>
          <p:nvPicPr>
            <p:cNvPr id="17" name="Graphic 16" descr="Coffee with solid fill">
              <a:extLst>
                <a:ext uri="{FF2B5EF4-FFF2-40B4-BE49-F238E27FC236}">
                  <a16:creationId xmlns:a16="http://schemas.microsoft.com/office/drawing/2014/main" id="{4658F982-6CA3-4CB0-8DE2-357867FD93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19501" y="2260539"/>
              <a:ext cx="2203525" cy="2203525"/>
            </a:xfrm>
            <a:prstGeom prst="rect">
              <a:avLst/>
            </a:prstGeom>
          </p:spPr>
        </p:pic>
      </p:grpSp>
      <p:sp>
        <p:nvSpPr>
          <p:cNvPr id="21" name="TextBox 20">
            <a:extLst>
              <a:ext uri="{FF2B5EF4-FFF2-40B4-BE49-F238E27FC236}">
                <a16:creationId xmlns:a16="http://schemas.microsoft.com/office/drawing/2014/main" id="{AC3B27E0-92E6-6CAB-3119-33E63E1A5045}"/>
              </a:ext>
            </a:extLst>
          </p:cNvPr>
          <p:cNvSpPr txBox="1"/>
          <p:nvPr/>
        </p:nvSpPr>
        <p:spPr>
          <a:xfrm>
            <a:off x="5211365" y="5614285"/>
            <a:ext cx="3060893" cy="369332"/>
          </a:xfrm>
          <a:prstGeom prst="rect">
            <a:avLst/>
          </a:prstGeom>
          <a:noFill/>
        </p:spPr>
        <p:txBody>
          <a:bodyPr wrap="square">
            <a:spAutoFit/>
          </a:bodyPr>
          <a:lstStyle/>
          <a:p>
            <a:r>
              <a:rPr lang="en-US" sz="1800" i="0" dirty="0">
                <a:solidFill>
                  <a:srgbClr val="000000"/>
                </a:solidFill>
                <a:effectLst/>
                <a:latin typeface="Arial" panose="020B0604020202020204" pitchFamily="34" charset="0"/>
              </a:rPr>
              <a:t>Coffee break (</a:t>
            </a:r>
            <a:r>
              <a:rPr lang="en-US" dirty="0">
                <a:solidFill>
                  <a:srgbClr val="000000"/>
                </a:solidFill>
                <a:latin typeface="Arial" panose="020B0604020202020204" pitchFamily="34" charset="0"/>
              </a:rPr>
              <a:t>1</a:t>
            </a:r>
            <a:r>
              <a:rPr lang="en-US" sz="1800" i="0" dirty="0">
                <a:solidFill>
                  <a:srgbClr val="000000"/>
                </a:solidFill>
                <a:effectLst/>
                <a:latin typeface="Arial" panose="020B0604020202020204" pitchFamily="34" charset="0"/>
              </a:rPr>
              <a:t>0 minutes)</a:t>
            </a:r>
            <a:endParaRPr lang="en-GB" dirty="0"/>
          </a:p>
        </p:txBody>
      </p:sp>
    </p:spTree>
    <p:extLst>
      <p:ext uri="{BB962C8B-B14F-4D97-AF65-F5344CB8AC3E}">
        <p14:creationId xmlns:p14="http://schemas.microsoft.com/office/powerpoint/2010/main" val="2283511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D313860-A922-4FA4-B5E2-E8871F105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9C3964-97DD-BD2E-1FF7-A03BE7DE2DF9}"/>
              </a:ext>
            </a:extLst>
          </p:cNvPr>
          <p:cNvSpPr txBox="1"/>
          <p:nvPr/>
        </p:nvSpPr>
        <p:spPr>
          <a:xfrm>
            <a:off x="643466" y="753626"/>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100" i="0" kern="1200">
                <a:solidFill>
                  <a:schemeClr val="tx1"/>
                </a:solidFill>
                <a:effectLst/>
                <a:latin typeface="+mj-lt"/>
                <a:ea typeface="+mj-ea"/>
                <a:cs typeface="+mj-cs"/>
              </a:rPr>
              <a:t>Theme 3. Governance and digital solutions</a:t>
            </a:r>
          </a:p>
        </p:txBody>
      </p:sp>
      <p:sp>
        <p:nvSpPr>
          <p:cNvPr id="5" name="TextBox 4">
            <a:extLst>
              <a:ext uri="{FF2B5EF4-FFF2-40B4-BE49-F238E27FC236}">
                <a16:creationId xmlns:a16="http://schemas.microsoft.com/office/drawing/2014/main" id="{D5F8972A-88DA-0167-B9A5-972D37C20D7F}"/>
              </a:ext>
            </a:extLst>
          </p:cNvPr>
          <p:cNvSpPr txBox="1"/>
          <p:nvPr/>
        </p:nvSpPr>
        <p:spPr>
          <a:xfrm>
            <a:off x="643465" y="3849845"/>
            <a:ext cx="5334931" cy="2189214"/>
          </a:xfrm>
          <a:prstGeom prst="rect">
            <a:avLst/>
          </a:prstGeom>
        </p:spPr>
        <p:txBody>
          <a:bodyPr vert="horz" lIns="91440" tIns="45720" rIns="91440" bIns="45720" rtlCol="0">
            <a:normAutofit/>
          </a:bodyPr>
          <a:lstStyle/>
          <a:p>
            <a:pPr algn="ctr">
              <a:lnSpc>
                <a:spcPct val="90000"/>
              </a:lnSpc>
              <a:spcBef>
                <a:spcPts val="1000"/>
              </a:spcBef>
            </a:pPr>
            <a:r>
              <a:rPr lang="en-US" sz="2400" i="0" kern="1200">
                <a:solidFill>
                  <a:schemeClr val="tx1"/>
                </a:solidFill>
                <a:effectLst/>
                <a:latin typeface="+mn-lt"/>
                <a:ea typeface="+mn-ea"/>
                <a:cs typeface="+mn-cs"/>
              </a:rPr>
              <a:t>VDR co-design, development and demonstration (40 minutes)</a:t>
            </a:r>
            <a:endParaRPr lang="en-US" sz="2400" kern="1200">
              <a:solidFill>
                <a:schemeClr val="tx1"/>
              </a:solidFill>
              <a:latin typeface="+mn-lt"/>
              <a:ea typeface="+mn-ea"/>
              <a:cs typeface="+mn-cs"/>
            </a:endParaRPr>
          </a:p>
        </p:txBody>
      </p:sp>
      <p:sp>
        <p:nvSpPr>
          <p:cNvPr id="19" name="Oval 18">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4341" y="1164128"/>
            <a:ext cx="569514" cy="569514"/>
          </a:xfrm>
          <a:prstGeom prst="ellipse">
            <a:avLst/>
          </a:prstGeom>
          <a:no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499ACE06-2742-4366-B8DD-B1D27F4F3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2879" y="0"/>
            <a:ext cx="2123415" cy="1422481"/>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7" name="Picture 4" descr="Eduardo Rico-Carranza - IAAC">
            <a:extLst>
              <a:ext uri="{FF2B5EF4-FFF2-40B4-BE49-F238E27FC236}">
                <a16:creationId xmlns:a16="http://schemas.microsoft.com/office/drawing/2014/main" id="{E2654F69-36AB-C81A-AE6E-2762F2708A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49" r="12547"/>
          <a:stretch/>
        </p:blipFill>
        <p:spPr bwMode="auto">
          <a:xfrm>
            <a:off x="6610266" y="2150583"/>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Beriro Darren - British Geological Survey">
            <a:extLst>
              <a:ext uri="{FF2B5EF4-FFF2-40B4-BE49-F238E27FC236}">
                <a16:creationId xmlns:a16="http://schemas.microsoft.com/office/drawing/2014/main" id="{EEB898EF-C245-1571-C2BC-8976EE3CF6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4" r="4123" b="3"/>
          <a:stretch/>
        </p:blipFill>
        <p:spPr bwMode="auto">
          <a:xfrm>
            <a:off x="9490670" y="10"/>
            <a:ext cx="2701330" cy="2860786"/>
          </a:xfrm>
          <a:custGeom>
            <a:avLst/>
            <a:gdLst/>
            <a:ahLst/>
            <a:cxnLst/>
            <a:rect l="l" t="t" r="r" b="b"/>
            <a:pathLst>
              <a:path w="2701330" h="2860796">
                <a:moveTo>
                  <a:pt x="1381637" y="0"/>
                </a:moveTo>
                <a:lnTo>
                  <a:pt x="1481685" y="0"/>
                </a:lnTo>
                <a:lnTo>
                  <a:pt x="1578040" y="4866"/>
                </a:lnTo>
                <a:cubicBezTo>
                  <a:pt x="2059323" y="53742"/>
                  <a:pt x="2470132" y="341007"/>
                  <a:pt x="2690528" y="746720"/>
                </a:cubicBezTo>
                <a:lnTo>
                  <a:pt x="2701330" y="769143"/>
                </a:lnTo>
                <a:lnTo>
                  <a:pt x="2701330" y="2089127"/>
                </a:lnTo>
                <a:lnTo>
                  <a:pt x="2690528" y="2111550"/>
                </a:lnTo>
                <a:cubicBezTo>
                  <a:pt x="2448092" y="2557835"/>
                  <a:pt x="1975257" y="2860796"/>
                  <a:pt x="1431661" y="2860796"/>
                </a:cubicBezTo>
                <a:cubicBezTo>
                  <a:pt x="640976" y="2860796"/>
                  <a:pt x="0" y="2219820"/>
                  <a:pt x="0" y="1429135"/>
                </a:cubicBezTo>
                <a:cubicBezTo>
                  <a:pt x="0" y="687868"/>
                  <a:pt x="563358" y="78181"/>
                  <a:pt x="1285282" y="4866"/>
                </a:cubicBezTo>
                <a:close/>
              </a:path>
            </a:pathLst>
          </a:cu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05035" y="3681981"/>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6802AE7A-B0C7-496D-940B-0E6C6ECC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646" y="3416839"/>
            <a:ext cx="662355" cy="1616463"/>
          </a:xfrm>
          <a:custGeom>
            <a:avLst/>
            <a:gdLst>
              <a:gd name="connsiteX0" fmla="*/ 662355 w 662355"/>
              <a:gd name="connsiteY0" fmla="*/ 0 h 1616463"/>
              <a:gd name="connsiteX1" fmla="*/ 662355 w 662355"/>
              <a:gd name="connsiteY1" fmla="*/ 1616463 h 1616463"/>
              <a:gd name="connsiteX2" fmla="*/ 658212 w 662355"/>
              <a:gd name="connsiteY2" fmla="*/ 1615830 h 1616463"/>
              <a:gd name="connsiteX3" fmla="*/ 0 w 662355"/>
              <a:gd name="connsiteY3" fmla="*/ 808231 h 1616463"/>
              <a:gd name="connsiteX4" fmla="*/ 658212 w 662355"/>
              <a:gd name="connsiteY4" fmla="*/ 632 h 1616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55" h="1616463">
                <a:moveTo>
                  <a:pt x="662355" y="0"/>
                </a:moveTo>
                <a:lnTo>
                  <a:pt x="662355" y="1616463"/>
                </a:lnTo>
                <a:lnTo>
                  <a:pt x="658212" y="1615830"/>
                </a:lnTo>
                <a:cubicBezTo>
                  <a:pt x="282572" y="1538963"/>
                  <a:pt x="0" y="1206596"/>
                  <a:pt x="0" y="808231"/>
                </a:cubicBezTo>
                <a:cubicBezTo>
                  <a:pt x="0" y="409866"/>
                  <a:pt x="282572" y="77499"/>
                  <a:pt x="658212" y="632"/>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22DD1B47-C36B-4A09-A1B5-80A512623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646" y="3416839"/>
            <a:ext cx="662355" cy="1616463"/>
          </a:xfrm>
          <a:custGeom>
            <a:avLst/>
            <a:gdLst>
              <a:gd name="connsiteX0" fmla="*/ 662355 w 662355"/>
              <a:gd name="connsiteY0" fmla="*/ 0 h 1616463"/>
              <a:gd name="connsiteX1" fmla="*/ 662355 w 662355"/>
              <a:gd name="connsiteY1" fmla="*/ 1616463 h 1616463"/>
              <a:gd name="connsiteX2" fmla="*/ 658212 w 662355"/>
              <a:gd name="connsiteY2" fmla="*/ 1615830 h 1616463"/>
              <a:gd name="connsiteX3" fmla="*/ 0 w 662355"/>
              <a:gd name="connsiteY3" fmla="*/ 808231 h 1616463"/>
              <a:gd name="connsiteX4" fmla="*/ 658212 w 662355"/>
              <a:gd name="connsiteY4" fmla="*/ 632 h 1616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55" h="1616463">
                <a:moveTo>
                  <a:pt x="662355" y="0"/>
                </a:moveTo>
                <a:lnTo>
                  <a:pt x="662355" y="1616463"/>
                </a:lnTo>
                <a:lnTo>
                  <a:pt x="658212" y="1615830"/>
                </a:lnTo>
                <a:cubicBezTo>
                  <a:pt x="282572" y="1538963"/>
                  <a:pt x="0" y="1206596"/>
                  <a:pt x="0" y="808231"/>
                </a:cubicBezTo>
                <a:cubicBezTo>
                  <a:pt x="0" y="409866"/>
                  <a:pt x="282572" y="77499"/>
                  <a:pt x="658212" y="632"/>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7ECD5C35-80E8-449F-8C7F-64975DE63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2879" y="6306952"/>
            <a:ext cx="1454378" cy="551049"/>
          </a:xfrm>
          <a:custGeom>
            <a:avLst/>
            <a:gdLst>
              <a:gd name="connsiteX0" fmla="*/ 780476 w 1560952"/>
              <a:gd name="connsiteY0" fmla="*/ 0 h 591429"/>
              <a:gd name="connsiteX1" fmla="*/ 1525548 w 1560952"/>
              <a:gd name="connsiteY1" fmla="*/ 480469 h 591429"/>
              <a:gd name="connsiteX2" fmla="*/ 1560952 w 1560952"/>
              <a:gd name="connsiteY2" fmla="*/ 591429 h 591429"/>
              <a:gd name="connsiteX3" fmla="*/ 0 w 1560952"/>
              <a:gd name="connsiteY3" fmla="*/ 591429 h 591429"/>
              <a:gd name="connsiteX4" fmla="*/ 35404 w 1560952"/>
              <a:gd name="connsiteY4" fmla="*/ 480469 h 591429"/>
              <a:gd name="connsiteX5" fmla="*/ 780476 w 1560952"/>
              <a:gd name="connsiteY5" fmla="*/ 0 h 59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952" h="591429">
                <a:moveTo>
                  <a:pt x="780476" y="0"/>
                </a:moveTo>
                <a:cubicBezTo>
                  <a:pt x="1115417" y="0"/>
                  <a:pt x="1402793" y="198118"/>
                  <a:pt x="1525548" y="480469"/>
                </a:cubicBezTo>
                <a:lnTo>
                  <a:pt x="1560952" y="591429"/>
                </a:lnTo>
                <a:lnTo>
                  <a:pt x="0" y="591429"/>
                </a:lnTo>
                <a:lnTo>
                  <a:pt x="35404" y="480469"/>
                </a:lnTo>
                <a:cubicBezTo>
                  <a:pt x="158159" y="198118"/>
                  <a:pt x="445536" y="0"/>
                  <a:pt x="7804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B998F233-1684-4EF1-9F9C-0F8EA27B0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61598">
            <a:off x="6908614" y="5665643"/>
            <a:ext cx="1780023" cy="1237913"/>
          </a:xfrm>
          <a:custGeom>
            <a:avLst/>
            <a:gdLst>
              <a:gd name="connsiteX0" fmla="*/ 1585229 w 1780023"/>
              <a:gd name="connsiteY0" fmla="*/ 764759 h 1237913"/>
              <a:gd name="connsiteX1" fmla="*/ 1623024 w 1780023"/>
              <a:gd name="connsiteY1" fmla="*/ 792810 h 1237913"/>
              <a:gd name="connsiteX2" fmla="*/ 1777614 w 1780023"/>
              <a:gd name="connsiteY2" fmla="*/ 1157141 h 1237913"/>
              <a:gd name="connsiteX3" fmla="*/ 1733799 w 1780023"/>
              <a:gd name="connsiteY3" fmla="*/ 1235532 h 1237913"/>
              <a:gd name="connsiteX4" fmla="*/ 1716464 w 1780023"/>
              <a:gd name="connsiteY4" fmla="*/ 1237722 h 1237913"/>
              <a:gd name="connsiteX5" fmla="*/ 1716464 w 1780023"/>
              <a:gd name="connsiteY5" fmla="*/ 1237913 h 1237913"/>
              <a:gd name="connsiteX6" fmla="*/ 1655409 w 1780023"/>
              <a:gd name="connsiteY6" fmla="*/ 1191717 h 1237913"/>
              <a:gd name="connsiteX7" fmla="*/ 1513200 w 1780023"/>
              <a:gd name="connsiteY7" fmla="*/ 856627 h 1237913"/>
              <a:gd name="connsiteX8" fmla="*/ 1538499 w 1780023"/>
              <a:gd name="connsiteY8" fmla="*/ 770415 h 1237913"/>
              <a:gd name="connsiteX9" fmla="*/ 1585229 w 1780023"/>
              <a:gd name="connsiteY9" fmla="*/ 764759 h 1237913"/>
              <a:gd name="connsiteX10" fmla="*/ 933455 w 1780023"/>
              <a:gd name="connsiteY10" fmla="*/ 161308 h 1237913"/>
              <a:gd name="connsiteX11" fmla="*/ 957797 w 1780023"/>
              <a:gd name="connsiteY11" fmla="*/ 167970 h 1237913"/>
              <a:gd name="connsiteX12" fmla="*/ 1286982 w 1780023"/>
              <a:gd name="connsiteY12" fmla="*/ 387616 h 1237913"/>
              <a:gd name="connsiteX13" fmla="*/ 1293725 w 1780023"/>
              <a:gd name="connsiteY13" fmla="*/ 477075 h 1237913"/>
              <a:gd name="connsiteX14" fmla="*/ 1245453 w 1780023"/>
              <a:gd name="connsiteY14" fmla="*/ 499154 h 1237913"/>
              <a:gd name="connsiteX15" fmla="*/ 1245167 w 1780023"/>
              <a:gd name="connsiteY15" fmla="*/ 499154 h 1237913"/>
              <a:gd name="connsiteX16" fmla="*/ 1203638 w 1780023"/>
              <a:gd name="connsiteY16" fmla="*/ 484104 h 1237913"/>
              <a:gd name="connsiteX17" fmla="*/ 900647 w 1780023"/>
              <a:gd name="connsiteY17" fmla="*/ 281508 h 1237913"/>
              <a:gd name="connsiteX18" fmla="*/ 872454 w 1780023"/>
              <a:gd name="connsiteY18" fmla="*/ 196164 h 1237913"/>
              <a:gd name="connsiteX19" fmla="*/ 933455 w 1780023"/>
              <a:gd name="connsiteY19" fmla="*/ 161308 h 1237913"/>
              <a:gd name="connsiteX20" fmla="*/ 454020 w 1780023"/>
              <a:gd name="connsiteY20" fmla="*/ 13474 h 1237913"/>
              <a:gd name="connsiteX21" fmla="*/ 477919 w 1780023"/>
              <a:gd name="connsiteY21" fmla="*/ 21437 h 1237913"/>
              <a:gd name="connsiteX22" fmla="*/ 509236 w 1780023"/>
              <a:gd name="connsiteY22" fmla="*/ 84182 h 1237913"/>
              <a:gd name="connsiteX23" fmla="*/ 445829 w 1780023"/>
              <a:gd name="connsiteY23" fmla="*/ 139871 h 1237913"/>
              <a:gd name="connsiteX24" fmla="*/ 437447 w 1780023"/>
              <a:gd name="connsiteY24" fmla="*/ 139395 h 1237913"/>
              <a:gd name="connsiteX25" fmla="*/ 73211 w 1780023"/>
              <a:gd name="connsiteY25" fmla="*/ 137204 h 1237913"/>
              <a:gd name="connsiteX26" fmla="*/ 749 w 1780023"/>
              <a:gd name="connsiteY26" fmla="*/ 84082 h 1237913"/>
              <a:gd name="connsiteX27" fmla="*/ 53871 w 1780023"/>
              <a:gd name="connsiteY27" fmla="*/ 11621 h 1237913"/>
              <a:gd name="connsiteX28" fmla="*/ 58352 w 1780023"/>
              <a:gd name="connsiteY28" fmla="*/ 11093 h 1237913"/>
              <a:gd name="connsiteX29" fmla="*/ 454020 w 1780023"/>
              <a:gd name="connsiteY29" fmla="*/ 13474 h 123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0023" h="1237913">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4"/>
                  <a:pt x="949959" y="164024"/>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33" name="Freeform: Shape 32">
            <a:extLst>
              <a:ext uri="{FF2B5EF4-FFF2-40B4-BE49-F238E27FC236}">
                <a16:creationId xmlns:a16="http://schemas.microsoft.com/office/drawing/2014/main" id="{1A4A4089-D056-4220-9E48-9C1A6B506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3358" y="5835650"/>
            <a:ext cx="2358642" cy="1022351"/>
          </a:xfrm>
          <a:custGeom>
            <a:avLst/>
            <a:gdLst>
              <a:gd name="connsiteX0" fmla="*/ 61913 w 2358642"/>
              <a:gd name="connsiteY0" fmla="*/ 0 h 1022351"/>
              <a:gd name="connsiteX1" fmla="*/ 2358642 w 2358642"/>
              <a:gd name="connsiteY1" fmla="*/ 0 h 1022351"/>
              <a:gd name="connsiteX2" fmla="*/ 2358642 w 2358642"/>
              <a:gd name="connsiteY2" fmla="*/ 123825 h 1022351"/>
              <a:gd name="connsiteX3" fmla="*/ 123825 w 2358642"/>
              <a:gd name="connsiteY3" fmla="*/ 123825 h 1022351"/>
              <a:gd name="connsiteX4" fmla="*/ 123825 w 2358642"/>
              <a:gd name="connsiteY4" fmla="*/ 1022351 h 1022351"/>
              <a:gd name="connsiteX5" fmla="*/ 0 w 2358642"/>
              <a:gd name="connsiteY5" fmla="*/ 1022351 h 1022351"/>
              <a:gd name="connsiteX6" fmla="*/ 0 w 2358642"/>
              <a:gd name="connsiteY6" fmla="*/ 61913 h 1022351"/>
              <a:gd name="connsiteX7" fmla="*/ 61913 w 2358642"/>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642" h="1022351">
                <a:moveTo>
                  <a:pt x="61913" y="0"/>
                </a:moveTo>
                <a:lnTo>
                  <a:pt x="2358642" y="0"/>
                </a:lnTo>
                <a:lnTo>
                  <a:pt x="2358642"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4200937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22898E8-5F56-653E-0BE4-FB2A25C4334D}"/>
              </a:ext>
            </a:extLst>
          </p:cNvPr>
          <p:cNvGrpSpPr/>
          <p:nvPr/>
        </p:nvGrpSpPr>
        <p:grpSpPr>
          <a:xfrm>
            <a:off x="1357289" y="2615092"/>
            <a:ext cx="4738711" cy="2993458"/>
            <a:chOff x="2919501" y="2039383"/>
            <a:chExt cx="4738711" cy="2993458"/>
          </a:xfrm>
        </p:grpSpPr>
        <p:pic>
          <p:nvPicPr>
            <p:cNvPr id="4" name="Graphic 3" descr="Coffee with solid fill">
              <a:extLst>
                <a:ext uri="{FF2B5EF4-FFF2-40B4-BE49-F238E27FC236}">
                  <a16:creationId xmlns:a16="http://schemas.microsoft.com/office/drawing/2014/main" id="{BE10D875-EC94-DA24-17C8-F87A8139E4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68930" y="2039383"/>
              <a:ext cx="2203525" cy="2203525"/>
            </a:xfrm>
            <a:prstGeom prst="rect">
              <a:avLst/>
            </a:prstGeom>
          </p:spPr>
        </p:pic>
        <p:pic>
          <p:nvPicPr>
            <p:cNvPr id="5" name="Graphic 4" descr="Coffee with solid fill">
              <a:extLst>
                <a:ext uri="{FF2B5EF4-FFF2-40B4-BE49-F238E27FC236}">
                  <a16:creationId xmlns:a16="http://schemas.microsoft.com/office/drawing/2014/main" id="{EACCF6E6-8D5C-1816-B587-85D1EE7794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4386" y="2829316"/>
              <a:ext cx="2203525" cy="2203525"/>
            </a:xfrm>
            <a:prstGeom prst="rect">
              <a:avLst/>
            </a:prstGeom>
          </p:spPr>
        </p:pic>
        <p:pic>
          <p:nvPicPr>
            <p:cNvPr id="7" name="Graphic 6" descr="Coffee with solid fill">
              <a:extLst>
                <a:ext uri="{FF2B5EF4-FFF2-40B4-BE49-F238E27FC236}">
                  <a16:creationId xmlns:a16="http://schemas.microsoft.com/office/drawing/2014/main" id="{F42866D5-23EF-1D59-85EC-8BD0AD38FD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687" y="2829315"/>
              <a:ext cx="2203525" cy="2203525"/>
            </a:xfrm>
            <a:prstGeom prst="rect">
              <a:avLst/>
            </a:prstGeom>
          </p:spPr>
        </p:pic>
        <p:pic>
          <p:nvPicPr>
            <p:cNvPr id="8" name="Graphic 7" descr="Coffee with solid fill">
              <a:extLst>
                <a:ext uri="{FF2B5EF4-FFF2-40B4-BE49-F238E27FC236}">
                  <a16:creationId xmlns:a16="http://schemas.microsoft.com/office/drawing/2014/main" id="{8A32442D-97D3-FB64-2449-323B8869D0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19501" y="2260539"/>
              <a:ext cx="2203525" cy="2203525"/>
            </a:xfrm>
            <a:prstGeom prst="rect">
              <a:avLst/>
            </a:prstGeom>
          </p:spPr>
        </p:pic>
      </p:grpSp>
      <p:pic>
        <p:nvPicPr>
          <p:cNvPr id="9" name="Picture 8">
            <a:extLst>
              <a:ext uri="{FF2B5EF4-FFF2-40B4-BE49-F238E27FC236}">
                <a16:creationId xmlns:a16="http://schemas.microsoft.com/office/drawing/2014/main" id="{2E80BE8C-8228-84F9-C016-C598BEA566A9}"/>
              </a:ext>
            </a:extLst>
          </p:cNvPr>
          <p:cNvPicPr>
            <a:picLocks noChangeAspect="1"/>
          </p:cNvPicPr>
          <p:nvPr/>
        </p:nvPicPr>
        <p:blipFill rotWithShape="1">
          <a:blip r:embed="rId10"/>
          <a:srcRect t="29835" b="24193"/>
          <a:stretch/>
        </p:blipFill>
        <p:spPr>
          <a:xfrm>
            <a:off x="2291877" y="555904"/>
            <a:ext cx="2601687" cy="781306"/>
          </a:xfrm>
          <a:prstGeom prst="rect">
            <a:avLst/>
          </a:prstGeom>
        </p:spPr>
      </p:pic>
      <p:pic>
        <p:nvPicPr>
          <p:cNvPr id="10" name="Picture 9">
            <a:extLst>
              <a:ext uri="{FF2B5EF4-FFF2-40B4-BE49-F238E27FC236}">
                <a16:creationId xmlns:a16="http://schemas.microsoft.com/office/drawing/2014/main" id="{1FA5D49E-9FA0-78BA-300C-77466766FF24}"/>
              </a:ext>
            </a:extLst>
          </p:cNvPr>
          <p:cNvPicPr>
            <a:picLocks noChangeAspect="1"/>
          </p:cNvPicPr>
          <p:nvPr/>
        </p:nvPicPr>
        <p:blipFill>
          <a:blip r:embed="rId11"/>
          <a:stretch>
            <a:fillRect/>
          </a:stretch>
        </p:blipFill>
        <p:spPr>
          <a:xfrm>
            <a:off x="4814567" y="555902"/>
            <a:ext cx="1643788" cy="781307"/>
          </a:xfrm>
          <a:prstGeom prst="rect">
            <a:avLst/>
          </a:prstGeom>
        </p:spPr>
      </p:pic>
      <p:pic>
        <p:nvPicPr>
          <p:cNvPr id="11" name="Picture 10">
            <a:extLst>
              <a:ext uri="{FF2B5EF4-FFF2-40B4-BE49-F238E27FC236}">
                <a16:creationId xmlns:a16="http://schemas.microsoft.com/office/drawing/2014/main" id="{2909EF86-16E9-BC98-B9B9-7D94A4101ACA}"/>
              </a:ext>
            </a:extLst>
          </p:cNvPr>
          <p:cNvPicPr>
            <a:picLocks noChangeAspect="1"/>
          </p:cNvPicPr>
          <p:nvPr/>
        </p:nvPicPr>
        <p:blipFill>
          <a:blip r:embed="rId12"/>
          <a:stretch>
            <a:fillRect/>
          </a:stretch>
        </p:blipFill>
        <p:spPr>
          <a:xfrm>
            <a:off x="7074057" y="654291"/>
            <a:ext cx="1478815" cy="611924"/>
          </a:xfrm>
          <a:prstGeom prst="rect">
            <a:avLst/>
          </a:prstGeom>
        </p:spPr>
      </p:pic>
      <p:sp>
        <p:nvSpPr>
          <p:cNvPr id="12" name="TextBox 11">
            <a:extLst>
              <a:ext uri="{FF2B5EF4-FFF2-40B4-BE49-F238E27FC236}">
                <a16:creationId xmlns:a16="http://schemas.microsoft.com/office/drawing/2014/main" id="{7E9508AF-9611-43C9-FBFF-51942D67F4CA}"/>
              </a:ext>
            </a:extLst>
          </p:cNvPr>
          <p:cNvSpPr txBox="1"/>
          <p:nvPr/>
        </p:nvSpPr>
        <p:spPr>
          <a:xfrm>
            <a:off x="172721" y="1691762"/>
            <a:ext cx="12100560" cy="923330"/>
          </a:xfrm>
          <a:prstGeom prst="rect">
            <a:avLst/>
          </a:prstGeom>
          <a:noFill/>
        </p:spPr>
        <p:txBody>
          <a:bodyPr wrap="square">
            <a:spAutoFit/>
          </a:bodyPr>
          <a:lstStyle/>
          <a:p>
            <a:pPr algn="ctr"/>
            <a:r>
              <a:rPr lang="en-GB" sz="5400" b="1" dirty="0">
                <a:solidFill>
                  <a:schemeClr val="tx2"/>
                </a:solidFill>
              </a:rPr>
              <a:t>2024 VENTURA Showcase Event</a:t>
            </a:r>
          </a:p>
        </p:txBody>
      </p:sp>
      <p:sp>
        <p:nvSpPr>
          <p:cNvPr id="13" name="TextBox 12">
            <a:extLst>
              <a:ext uri="{FF2B5EF4-FFF2-40B4-BE49-F238E27FC236}">
                <a16:creationId xmlns:a16="http://schemas.microsoft.com/office/drawing/2014/main" id="{14944530-DC63-1645-2F92-181C6E79E1F2}"/>
              </a:ext>
            </a:extLst>
          </p:cNvPr>
          <p:cNvSpPr txBox="1"/>
          <p:nvPr/>
        </p:nvSpPr>
        <p:spPr>
          <a:xfrm>
            <a:off x="5868669" y="3429000"/>
            <a:ext cx="5715034" cy="1661993"/>
          </a:xfrm>
          <a:prstGeom prst="rect">
            <a:avLst/>
          </a:prstGeom>
          <a:noFill/>
        </p:spPr>
        <p:txBody>
          <a:bodyPr wrap="square">
            <a:spAutoFit/>
          </a:bodyPr>
          <a:lstStyle/>
          <a:p>
            <a:pPr algn="ctr"/>
            <a:r>
              <a:rPr lang="en-GB" sz="5400" b="1" dirty="0">
                <a:solidFill>
                  <a:schemeClr val="tx2"/>
                </a:solidFill>
              </a:rPr>
              <a:t>Coffee break</a:t>
            </a:r>
          </a:p>
          <a:p>
            <a:pPr algn="ctr"/>
            <a:r>
              <a:rPr lang="en-GB" sz="4400" dirty="0">
                <a:solidFill>
                  <a:schemeClr val="tx2"/>
                </a:solidFill>
              </a:rPr>
              <a:t>15.10-15.20</a:t>
            </a:r>
          </a:p>
        </p:txBody>
      </p:sp>
    </p:spTree>
    <p:extLst>
      <p:ext uri="{BB962C8B-B14F-4D97-AF65-F5344CB8AC3E}">
        <p14:creationId xmlns:p14="http://schemas.microsoft.com/office/powerpoint/2010/main" val="3456274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83757-D53E-D4CF-8775-52B04A39C599}"/>
              </a:ext>
            </a:extLst>
          </p:cNvPr>
          <p:cNvSpPr txBox="1"/>
          <p:nvPr/>
        </p:nvSpPr>
        <p:spPr>
          <a:xfrm>
            <a:off x="45720" y="555798"/>
            <a:ext cx="12100560" cy="707886"/>
          </a:xfrm>
          <a:prstGeom prst="rect">
            <a:avLst/>
          </a:prstGeom>
          <a:noFill/>
        </p:spPr>
        <p:txBody>
          <a:bodyPr wrap="square">
            <a:spAutoFit/>
          </a:bodyPr>
          <a:lstStyle/>
          <a:p>
            <a:pPr algn="ctr"/>
            <a:r>
              <a:rPr lang="en-GB" sz="4000" dirty="0">
                <a:solidFill>
                  <a:schemeClr val="tx2"/>
                </a:solidFill>
              </a:rPr>
              <a:t>2024 VENTURA Showcase Event</a:t>
            </a:r>
          </a:p>
        </p:txBody>
      </p:sp>
      <p:sp>
        <p:nvSpPr>
          <p:cNvPr id="14" name="TextBox 13">
            <a:extLst>
              <a:ext uri="{FF2B5EF4-FFF2-40B4-BE49-F238E27FC236}">
                <a16:creationId xmlns:a16="http://schemas.microsoft.com/office/drawing/2014/main" id="{1F46F43A-4228-3416-E7B3-FBBC2AA828D1}"/>
              </a:ext>
            </a:extLst>
          </p:cNvPr>
          <p:cNvSpPr txBox="1"/>
          <p:nvPr/>
        </p:nvSpPr>
        <p:spPr>
          <a:xfrm>
            <a:off x="61426" y="1316909"/>
            <a:ext cx="12100560" cy="830997"/>
          </a:xfrm>
          <a:prstGeom prst="rect">
            <a:avLst/>
          </a:prstGeom>
          <a:noFill/>
        </p:spPr>
        <p:txBody>
          <a:bodyPr wrap="square">
            <a:spAutoFit/>
          </a:bodyPr>
          <a:lstStyle/>
          <a:p>
            <a:pPr algn="ctr"/>
            <a:r>
              <a:rPr lang="en-US" sz="2400" u="sng" dirty="0">
                <a:solidFill>
                  <a:schemeClr val="accent1"/>
                </a:solidFill>
              </a:rPr>
              <a:t>Group activity. How do digital tools support decision making </a:t>
            </a:r>
          </a:p>
          <a:p>
            <a:pPr algn="ctr"/>
            <a:r>
              <a:rPr lang="en-US" sz="2400" dirty="0">
                <a:solidFill>
                  <a:schemeClr val="accent1"/>
                </a:solidFill>
              </a:rPr>
              <a:t>15.20-15.45</a:t>
            </a:r>
            <a:endParaRPr lang="en-GB" dirty="0">
              <a:solidFill>
                <a:schemeClr val="accent1"/>
              </a:solidFill>
            </a:endParaRPr>
          </a:p>
        </p:txBody>
      </p:sp>
      <p:pic>
        <p:nvPicPr>
          <p:cNvPr id="4" name="Graphic 3" descr="Social network with solid fill">
            <a:extLst>
              <a:ext uri="{FF2B5EF4-FFF2-40B4-BE49-F238E27FC236}">
                <a16:creationId xmlns:a16="http://schemas.microsoft.com/office/drawing/2014/main" id="{0E03198E-B919-E43B-1C74-6CB3A84C09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3556" y="5541091"/>
            <a:ext cx="1006630" cy="1006630"/>
          </a:xfrm>
          <a:prstGeom prst="rect">
            <a:avLst/>
          </a:prstGeom>
        </p:spPr>
      </p:pic>
      <p:sp>
        <p:nvSpPr>
          <p:cNvPr id="6" name="TextBox 5">
            <a:extLst>
              <a:ext uri="{FF2B5EF4-FFF2-40B4-BE49-F238E27FC236}">
                <a16:creationId xmlns:a16="http://schemas.microsoft.com/office/drawing/2014/main" id="{FAEE9830-2FCE-31D0-F48E-F5AB1AD12328}"/>
              </a:ext>
            </a:extLst>
          </p:cNvPr>
          <p:cNvSpPr txBox="1"/>
          <p:nvPr/>
        </p:nvSpPr>
        <p:spPr>
          <a:xfrm>
            <a:off x="706329" y="2678770"/>
            <a:ext cx="10393793" cy="2862322"/>
          </a:xfrm>
          <a:prstGeom prst="rect">
            <a:avLst/>
          </a:prstGeom>
          <a:noFill/>
        </p:spPr>
        <p:txBody>
          <a:bodyPr wrap="square">
            <a:spAutoFit/>
          </a:bodyPr>
          <a:lstStyle/>
          <a:p>
            <a:r>
              <a:rPr lang="en-US" b="1" dirty="0"/>
              <a:t>Plan for the activity:</a:t>
            </a:r>
          </a:p>
          <a:p>
            <a:endParaRPr lang="en-US" dirty="0"/>
          </a:p>
          <a:p>
            <a:r>
              <a:rPr lang="en-US" b="1" dirty="0"/>
              <a:t>[5 mins] </a:t>
            </a:r>
            <a:r>
              <a:rPr lang="en-US" dirty="0"/>
              <a:t>Discuss and choose one key points from the previous group activity that could be addressed by evidence provided by a VENTURA-type VDR interface. </a:t>
            </a:r>
          </a:p>
          <a:p>
            <a:endParaRPr lang="en-US" dirty="0"/>
          </a:p>
          <a:p>
            <a:r>
              <a:rPr lang="en-US" b="1" dirty="0"/>
              <a:t>[13 mins] </a:t>
            </a:r>
            <a:r>
              <a:rPr lang="en-US" dirty="0"/>
              <a:t>Map 2-4 aspects of the selected WN challenge that a VDR could help improve and how. Choose </a:t>
            </a:r>
            <a:r>
              <a:rPr lang="en-US" u="sng" dirty="0"/>
              <a:t>one key aspect for discussion</a:t>
            </a:r>
            <a:r>
              <a:rPr lang="en-US" dirty="0"/>
              <a:t>. </a:t>
            </a:r>
          </a:p>
          <a:p>
            <a:endParaRPr lang="en-US" dirty="0"/>
          </a:p>
          <a:p>
            <a:r>
              <a:rPr lang="en-US" b="1" dirty="0"/>
              <a:t>[7 tables x 1 minute = 7 minutes] </a:t>
            </a:r>
            <a:r>
              <a:rPr lang="en-US" dirty="0">
                <a:solidFill>
                  <a:srgbClr val="000000"/>
                </a:solidFill>
                <a:latin typeface="Arial" panose="020B0604020202020204" pitchFamily="34" charset="0"/>
              </a:rPr>
              <a:t>Share one key aspect in plenary feedback. </a:t>
            </a:r>
            <a:endParaRPr lang="en-GB" dirty="0"/>
          </a:p>
          <a:p>
            <a:endParaRPr lang="en-US" dirty="0"/>
          </a:p>
        </p:txBody>
      </p:sp>
    </p:spTree>
    <p:extLst>
      <p:ext uri="{BB962C8B-B14F-4D97-AF65-F5344CB8AC3E}">
        <p14:creationId xmlns:p14="http://schemas.microsoft.com/office/powerpoint/2010/main" val="565668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83757-D53E-D4CF-8775-52B04A39C599}"/>
              </a:ext>
            </a:extLst>
          </p:cNvPr>
          <p:cNvSpPr txBox="1"/>
          <p:nvPr/>
        </p:nvSpPr>
        <p:spPr>
          <a:xfrm>
            <a:off x="45720" y="555798"/>
            <a:ext cx="12100560" cy="707886"/>
          </a:xfrm>
          <a:prstGeom prst="rect">
            <a:avLst/>
          </a:prstGeom>
          <a:noFill/>
        </p:spPr>
        <p:txBody>
          <a:bodyPr wrap="square">
            <a:spAutoFit/>
          </a:bodyPr>
          <a:lstStyle/>
          <a:p>
            <a:pPr algn="ctr"/>
            <a:r>
              <a:rPr lang="en-GB" sz="4000" dirty="0">
                <a:solidFill>
                  <a:schemeClr val="tx2"/>
                </a:solidFill>
              </a:rPr>
              <a:t>2024 VENTURA Showcase Event</a:t>
            </a:r>
          </a:p>
        </p:txBody>
      </p:sp>
      <p:grpSp>
        <p:nvGrpSpPr>
          <p:cNvPr id="9" name="Group 8">
            <a:extLst>
              <a:ext uri="{FF2B5EF4-FFF2-40B4-BE49-F238E27FC236}">
                <a16:creationId xmlns:a16="http://schemas.microsoft.com/office/drawing/2014/main" id="{61894F36-9786-DEB3-30EE-3A4DB14AE1C2}"/>
              </a:ext>
            </a:extLst>
          </p:cNvPr>
          <p:cNvGrpSpPr/>
          <p:nvPr/>
        </p:nvGrpSpPr>
        <p:grpSpPr>
          <a:xfrm>
            <a:off x="3188174" y="5417476"/>
            <a:ext cx="4905663" cy="1274619"/>
            <a:chOff x="3334327" y="2460957"/>
            <a:chExt cx="4905663" cy="1274619"/>
          </a:xfrm>
        </p:grpSpPr>
        <p:pic>
          <p:nvPicPr>
            <p:cNvPr id="10" name="Graphic 9" descr="Social network with solid fill">
              <a:extLst>
                <a:ext uri="{FF2B5EF4-FFF2-40B4-BE49-F238E27FC236}">
                  <a16:creationId xmlns:a16="http://schemas.microsoft.com/office/drawing/2014/main" id="{84B4E462-E94B-CDA9-4B26-C6FAE2C677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3" y="2504253"/>
              <a:ext cx="1188027" cy="1188027"/>
            </a:xfrm>
            <a:prstGeom prst="rect">
              <a:avLst/>
            </a:prstGeom>
          </p:spPr>
        </p:pic>
        <p:pic>
          <p:nvPicPr>
            <p:cNvPr id="11" name="Graphic 10" descr="Connections with solid fill">
              <a:extLst>
                <a:ext uri="{FF2B5EF4-FFF2-40B4-BE49-F238E27FC236}">
                  <a16:creationId xmlns:a16="http://schemas.microsoft.com/office/drawing/2014/main" id="{3BCE22C6-E82C-E0C6-F7EE-70ACCABFEA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2018" y="2547548"/>
              <a:ext cx="1101437" cy="1101437"/>
            </a:xfrm>
            <a:prstGeom prst="rect">
              <a:avLst/>
            </a:prstGeom>
          </p:spPr>
        </p:pic>
        <p:pic>
          <p:nvPicPr>
            <p:cNvPr id="12" name="Graphic 11" descr="Cloud Computing with solid fill">
              <a:extLst>
                <a:ext uri="{FF2B5EF4-FFF2-40B4-BE49-F238E27FC236}">
                  <a16:creationId xmlns:a16="http://schemas.microsoft.com/office/drawing/2014/main" id="{6771EF25-A1B4-6534-DECB-86B3028289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0581" y="2547548"/>
              <a:ext cx="1101437" cy="1101437"/>
            </a:xfrm>
            <a:prstGeom prst="rect">
              <a:avLst/>
            </a:prstGeom>
          </p:spPr>
        </p:pic>
        <p:pic>
          <p:nvPicPr>
            <p:cNvPr id="13" name="Graphic 12" descr="Road with solid fill">
              <a:extLst>
                <a:ext uri="{FF2B5EF4-FFF2-40B4-BE49-F238E27FC236}">
                  <a16:creationId xmlns:a16="http://schemas.microsoft.com/office/drawing/2014/main" id="{A21CB871-90F7-0F9C-452F-8A574DCB43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4327" y="2460957"/>
              <a:ext cx="1274619" cy="1274619"/>
            </a:xfrm>
            <a:prstGeom prst="rect">
              <a:avLst/>
            </a:prstGeom>
          </p:spPr>
        </p:pic>
      </p:grpSp>
      <p:sp>
        <p:nvSpPr>
          <p:cNvPr id="14" name="TextBox 13">
            <a:extLst>
              <a:ext uri="{FF2B5EF4-FFF2-40B4-BE49-F238E27FC236}">
                <a16:creationId xmlns:a16="http://schemas.microsoft.com/office/drawing/2014/main" id="{1F46F43A-4228-3416-E7B3-FBBC2AA828D1}"/>
              </a:ext>
            </a:extLst>
          </p:cNvPr>
          <p:cNvSpPr txBox="1"/>
          <p:nvPr/>
        </p:nvSpPr>
        <p:spPr>
          <a:xfrm>
            <a:off x="61426" y="1316909"/>
            <a:ext cx="12100560" cy="1200329"/>
          </a:xfrm>
          <a:prstGeom prst="rect">
            <a:avLst/>
          </a:prstGeom>
          <a:noFill/>
        </p:spPr>
        <p:txBody>
          <a:bodyPr wrap="square">
            <a:spAutoFit/>
          </a:bodyPr>
          <a:lstStyle/>
          <a:p>
            <a:pPr algn="ctr"/>
            <a:r>
              <a:rPr lang="en-GB" sz="4000" dirty="0">
                <a:solidFill>
                  <a:schemeClr val="accent1"/>
                </a:solidFill>
              </a:rPr>
              <a:t>Informing VENTURA future</a:t>
            </a:r>
          </a:p>
          <a:p>
            <a:pPr algn="ctr"/>
            <a:r>
              <a:rPr lang="en-GB" sz="3200" dirty="0">
                <a:solidFill>
                  <a:schemeClr val="accent1"/>
                </a:solidFill>
              </a:rPr>
              <a:t>15.45-15.50</a:t>
            </a:r>
          </a:p>
        </p:txBody>
      </p:sp>
      <p:sp>
        <p:nvSpPr>
          <p:cNvPr id="4" name="TextBox 3">
            <a:extLst>
              <a:ext uri="{FF2B5EF4-FFF2-40B4-BE49-F238E27FC236}">
                <a16:creationId xmlns:a16="http://schemas.microsoft.com/office/drawing/2014/main" id="{C64CCB20-3A7C-BF2D-8DBE-5BAC123D4D46}"/>
              </a:ext>
            </a:extLst>
          </p:cNvPr>
          <p:cNvSpPr txBox="1"/>
          <p:nvPr/>
        </p:nvSpPr>
        <p:spPr>
          <a:xfrm>
            <a:off x="231675" y="2560495"/>
            <a:ext cx="11960325" cy="461665"/>
          </a:xfrm>
          <a:prstGeom prst="rect">
            <a:avLst/>
          </a:prstGeom>
          <a:noFill/>
        </p:spPr>
        <p:txBody>
          <a:bodyPr wrap="none" rtlCol="0">
            <a:spAutoFit/>
          </a:bodyPr>
          <a:lstStyle/>
          <a:p>
            <a:r>
              <a:rPr lang="en-GB" sz="2400" dirty="0" err="1"/>
              <a:t>Mentimeter</a:t>
            </a:r>
            <a:r>
              <a:rPr lang="en-GB" sz="2400" dirty="0"/>
              <a:t> input to answer 3 questions that will help us shape future work and events:</a:t>
            </a:r>
          </a:p>
        </p:txBody>
      </p:sp>
      <p:sp>
        <p:nvSpPr>
          <p:cNvPr id="15" name="TextBox 14">
            <a:extLst>
              <a:ext uri="{FF2B5EF4-FFF2-40B4-BE49-F238E27FC236}">
                <a16:creationId xmlns:a16="http://schemas.microsoft.com/office/drawing/2014/main" id="{2367A94D-8594-5248-31A7-0F33A683923E}"/>
              </a:ext>
            </a:extLst>
          </p:cNvPr>
          <p:cNvSpPr txBox="1"/>
          <p:nvPr/>
        </p:nvSpPr>
        <p:spPr>
          <a:xfrm>
            <a:off x="1175748" y="3075405"/>
            <a:ext cx="9871915" cy="1200329"/>
          </a:xfrm>
          <a:prstGeom prst="rect">
            <a:avLst/>
          </a:prstGeom>
          <a:noFill/>
        </p:spPr>
        <p:txBody>
          <a:bodyPr wrap="square">
            <a:spAutoFit/>
          </a:bodyPr>
          <a:lstStyle/>
          <a:p>
            <a:r>
              <a:rPr lang="en-US" sz="2400" dirty="0">
                <a:solidFill>
                  <a:schemeClr val="tx2"/>
                </a:solidFill>
              </a:rPr>
              <a:t>Q1. Write one thing you learnt today you didn’t know this morning. </a:t>
            </a:r>
          </a:p>
          <a:p>
            <a:r>
              <a:rPr lang="en-US" sz="2400" dirty="0">
                <a:solidFill>
                  <a:schemeClr val="tx2"/>
                </a:solidFill>
              </a:rPr>
              <a:t>Q2. Write one thing you really enjoyed about the day. </a:t>
            </a:r>
          </a:p>
          <a:p>
            <a:r>
              <a:rPr lang="en-US" sz="2400" dirty="0">
                <a:solidFill>
                  <a:schemeClr val="tx2"/>
                </a:solidFill>
              </a:rPr>
              <a:t>Q3. Write one thing you would like to improve for future similar events. </a:t>
            </a:r>
            <a:endParaRPr lang="en-GB" sz="2400" dirty="0">
              <a:solidFill>
                <a:schemeClr val="tx2"/>
              </a:solidFill>
            </a:endParaRPr>
          </a:p>
        </p:txBody>
      </p:sp>
      <p:sp>
        <p:nvSpPr>
          <p:cNvPr id="17" name="TextBox 16">
            <a:extLst>
              <a:ext uri="{FF2B5EF4-FFF2-40B4-BE49-F238E27FC236}">
                <a16:creationId xmlns:a16="http://schemas.microsoft.com/office/drawing/2014/main" id="{15755D9F-C7E3-00F4-2153-E3A2899DEE23}"/>
              </a:ext>
            </a:extLst>
          </p:cNvPr>
          <p:cNvSpPr txBox="1"/>
          <p:nvPr/>
        </p:nvSpPr>
        <p:spPr>
          <a:xfrm>
            <a:off x="1749680" y="4452754"/>
            <a:ext cx="7549963" cy="830997"/>
          </a:xfrm>
          <a:prstGeom prst="rect">
            <a:avLst/>
          </a:prstGeom>
          <a:noFill/>
        </p:spPr>
        <p:txBody>
          <a:bodyPr wrap="square" rtlCol="0">
            <a:spAutoFit/>
          </a:bodyPr>
          <a:lstStyle/>
          <a:p>
            <a:pPr algn="ctr"/>
            <a:r>
              <a:rPr lang="en-GB" sz="2400" dirty="0">
                <a:solidFill>
                  <a:srgbClr val="C00000"/>
                </a:solidFill>
              </a:rPr>
              <a:t>Please go to </a:t>
            </a:r>
            <a:r>
              <a:rPr lang="en-GB" sz="2400" u="sng" dirty="0">
                <a:solidFill>
                  <a:srgbClr val="C00000"/>
                </a:solidFill>
              </a:rPr>
              <a:t>menti.com </a:t>
            </a:r>
            <a:r>
              <a:rPr lang="en-GB" sz="2400" dirty="0">
                <a:solidFill>
                  <a:srgbClr val="C00000"/>
                </a:solidFill>
              </a:rPr>
              <a:t>and use the code </a:t>
            </a:r>
            <a:r>
              <a:rPr lang="en-GB" sz="2400" b="1" dirty="0">
                <a:solidFill>
                  <a:srgbClr val="C00000"/>
                </a:solidFill>
              </a:rPr>
              <a:t>6658 6627 </a:t>
            </a:r>
            <a:r>
              <a:rPr lang="en-GB" sz="2400" dirty="0">
                <a:solidFill>
                  <a:srgbClr val="C00000"/>
                </a:solidFill>
              </a:rPr>
              <a:t>or scan the QR code</a:t>
            </a:r>
          </a:p>
        </p:txBody>
      </p:sp>
      <p:pic>
        <p:nvPicPr>
          <p:cNvPr id="19" name="Picture 18" descr="A qr code on a white background&#10;&#10;Description automatically generated">
            <a:extLst>
              <a:ext uri="{FF2B5EF4-FFF2-40B4-BE49-F238E27FC236}">
                <a16:creationId xmlns:a16="http://schemas.microsoft.com/office/drawing/2014/main" id="{1C2CD445-C34B-CA3F-FF4A-240A71820F1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65014" y="4469041"/>
            <a:ext cx="1983461" cy="1983461"/>
          </a:xfrm>
          <a:prstGeom prst="rect">
            <a:avLst/>
          </a:prstGeom>
        </p:spPr>
      </p:pic>
    </p:spTree>
    <p:extLst>
      <p:ext uri="{BB962C8B-B14F-4D97-AF65-F5344CB8AC3E}">
        <p14:creationId xmlns:p14="http://schemas.microsoft.com/office/powerpoint/2010/main" val="3562095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0892E03-0B5E-DB32-EACF-E0C9EE412302}"/>
              </a:ext>
            </a:extLst>
          </p:cNvPr>
          <p:cNvSpPr txBox="1"/>
          <p:nvPr/>
        </p:nvSpPr>
        <p:spPr>
          <a:xfrm>
            <a:off x="916582" y="4178804"/>
            <a:ext cx="11660679" cy="1785104"/>
          </a:xfrm>
          <a:prstGeom prst="rect">
            <a:avLst/>
          </a:prstGeom>
          <a:noFill/>
        </p:spPr>
        <p:txBody>
          <a:bodyPr wrap="square">
            <a:spAutoFit/>
          </a:bodyPr>
          <a:lstStyle/>
          <a:p>
            <a:r>
              <a:rPr lang="en-GB" sz="2200" b="1" u="sng" dirty="0"/>
              <a:t>G</a:t>
            </a:r>
            <a:r>
              <a:rPr lang="en-GB" sz="2200" b="1" i="0" u="sng" dirty="0">
                <a:effectLst/>
              </a:rPr>
              <a:t>et your input </a:t>
            </a:r>
            <a:r>
              <a:rPr lang="en-GB" sz="2200" i="0" dirty="0">
                <a:effectLst/>
              </a:rPr>
              <a:t>where we should be </a:t>
            </a:r>
            <a:r>
              <a:rPr lang="en-GB" sz="2200" dirty="0"/>
              <a:t>taking the work next from multiple perspectives:</a:t>
            </a:r>
          </a:p>
          <a:p>
            <a:endParaRPr lang="en-GB" sz="2200" dirty="0"/>
          </a:p>
          <a:p>
            <a:pPr lvl="1"/>
            <a:r>
              <a:rPr lang="en-GB" sz="2200" i="0" dirty="0">
                <a:solidFill>
                  <a:schemeClr val="accent6"/>
                </a:solidFill>
                <a:effectLst/>
              </a:rPr>
              <a:t>(1) </a:t>
            </a:r>
            <a:r>
              <a:rPr lang="en-GB" sz="2200" dirty="0">
                <a:solidFill>
                  <a:schemeClr val="accent6"/>
                </a:solidFill>
              </a:rPr>
              <a:t>Integrated Water Management</a:t>
            </a:r>
          </a:p>
          <a:p>
            <a:pPr lvl="1"/>
            <a:r>
              <a:rPr lang="en-GB" sz="2200" dirty="0">
                <a:solidFill>
                  <a:schemeClr val="accent1"/>
                </a:solidFill>
              </a:rPr>
              <a:t>(2) Water Neutrality and Systems Thinking</a:t>
            </a:r>
          </a:p>
          <a:p>
            <a:pPr lvl="1"/>
            <a:r>
              <a:rPr lang="en-GB" sz="2200" dirty="0">
                <a:solidFill>
                  <a:schemeClr val="accent2"/>
                </a:solidFill>
              </a:rPr>
              <a:t>(3) Digital Tools for Decision Making</a:t>
            </a:r>
          </a:p>
        </p:txBody>
      </p:sp>
      <p:sp>
        <p:nvSpPr>
          <p:cNvPr id="2" name="TextBox 1">
            <a:extLst>
              <a:ext uri="{FF2B5EF4-FFF2-40B4-BE49-F238E27FC236}">
                <a16:creationId xmlns:a16="http://schemas.microsoft.com/office/drawing/2014/main" id="{C7D103F8-3B1F-7009-A75E-96833B1DCA53}"/>
              </a:ext>
            </a:extLst>
          </p:cNvPr>
          <p:cNvSpPr txBox="1"/>
          <p:nvPr/>
        </p:nvSpPr>
        <p:spPr>
          <a:xfrm>
            <a:off x="387927" y="246737"/>
            <a:ext cx="11545310" cy="461665"/>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Purpose of the </a:t>
            </a:r>
            <a:r>
              <a:rPr lang="en-GB" sz="2400" b="1" dirty="0">
                <a:solidFill>
                  <a:srgbClr val="C00000"/>
                </a:solidFill>
                <a:latin typeface="Arial" panose="020B0604020202020204" pitchFamily="34" charset="0"/>
                <a:cs typeface="Arial" panose="020B0604020202020204" pitchFamily="34" charset="0"/>
              </a:rPr>
              <a:t>Showcase event </a:t>
            </a:r>
            <a:r>
              <a:rPr lang="en-GB" sz="2400" dirty="0">
                <a:solidFill>
                  <a:schemeClr val="tx2"/>
                </a:solidFill>
                <a:latin typeface="Arial" panose="020B0604020202020204" pitchFamily="34" charset="0"/>
                <a:cs typeface="Arial" panose="020B0604020202020204" pitchFamily="34" charset="0"/>
              </a:rPr>
              <a:t>and plan for the day</a:t>
            </a:r>
          </a:p>
        </p:txBody>
      </p:sp>
      <p:sp>
        <p:nvSpPr>
          <p:cNvPr id="4" name="TextBox 3">
            <a:extLst>
              <a:ext uri="{FF2B5EF4-FFF2-40B4-BE49-F238E27FC236}">
                <a16:creationId xmlns:a16="http://schemas.microsoft.com/office/drawing/2014/main" id="{EA3755EF-1AEB-1629-479B-4BE35D1CC56D}"/>
              </a:ext>
            </a:extLst>
          </p:cNvPr>
          <p:cNvSpPr txBox="1"/>
          <p:nvPr/>
        </p:nvSpPr>
        <p:spPr>
          <a:xfrm>
            <a:off x="1373783" y="1618101"/>
            <a:ext cx="10151814" cy="769441"/>
          </a:xfrm>
          <a:prstGeom prst="rect">
            <a:avLst/>
          </a:prstGeom>
          <a:noFill/>
        </p:spPr>
        <p:txBody>
          <a:bodyPr wrap="square">
            <a:spAutoFit/>
          </a:bodyPr>
          <a:lstStyle/>
          <a:p>
            <a:r>
              <a:rPr lang="en-GB" sz="2200" b="1" u="sng" dirty="0"/>
              <a:t>Explain and demonstrate</a:t>
            </a:r>
            <a:r>
              <a:rPr lang="en-GB" sz="2200" i="0" dirty="0">
                <a:effectLst/>
              </a:rPr>
              <a:t> the work done during the 2-year VENTURA projec</a:t>
            </a:r>
            <a:r>
              <a:rPr lang="en-GB" sz="2200" dirty="0"/>
              <a:t>t</a:t>
            </a:r>
            <a:endParaRPr lang="en-GB" sz="2200" i="0" dirty="0">
              <a:effectLst/>
            </a:endParaRPr>
          </a:p>
          <a:p>
            <a:endParaRPr lang="en-GB" sz="2200" i="0" dirty="0">
              <a:effectLst/>
            </a:endParaRPr>
          </a:p>
        </p:txBody>
      </p:sp>
      <p:grpSp>
        <p:nvGrpSpPr>
          <p:cNvPr id="20" name="Group 19">
            <a:extLst>
              <a:ext uri="{FF2B5EF4-FFF2-40B4-BE49-F238E27FC236}">
                <a16:creationId xmlns:a16="http://schemas.microsoft.com/office/drawing/2014/main" id="{C1B550FE-DBD5-7202-302F-F3453B060BC6}"/>
              </a:ext>
            </a:extLst>
          </p:cNvPr>
          <p:cNvGrpSpPr/>
          <p:nvPr/>
        </p:nvGrpSpPr>
        <p:grpSpPr>
          <a:xfrm>
            <a:off x="3633588" y="2188921"/>
            <a:ext cx="5179983" cy="1274619"/>
            <a:chOff x="3334327" y="2460957"/>
            <a:chExt cx="5179983" cy="1274619"/>
          </a:xfrm>
        </p:grpSpPr>
        <p:pic>
          <p:nvPicPr>
            <p:cNvPr id="21" name="Graphic 20" descr="Social network with solid fill">
              <a:extLst>
                <a:ext uri="{FF2B5EF4-FFF2-40B4-BE49-F238E27FC236}">
                  <a16:creationId xmlns:a16="http://schemas.microsoft.com/office/drawing/2014/main" id="{FD6D55B9-D35B-B8E9-3447-97278D525B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6283" y="2504253"/>
              <a:ext cx="1188027" cy="1188027"/>
            </a:xfrm>
            <a:prstGeom prst="rect">
              <a:avLst/>
            </a:prstGeom>
          </p:spPr>
        </p:pic>
        <p:pic>
          <p:nvPicPr>
            <p:cNvPr id="22" name="Graphic 21" descr="Connections with solid fill">
              <a:extLst>
                <a:ext uri="{FF2B5EF4-FFF2-40B4-BE49-F238E27FC236}">
                  <a16:creationId xmlns:a16="http://schemas.microsoft.com/office/drawing/2014/main" id="{775F7BD2-6F5F-0603-5D15-9490780BEA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24418" y="2547548"/>
              <a:ext cx="1101437" cy="1101437"/>
            </a:xfrm>
            <a:prstGeom prst="rect">
              <a:avLst/>
            </a:prstGeom>
          </p:spPr>
        </p:pic>
        <p:pic>
          <p:nvPicPr>
            <p:cNvPr id="23" name="Graphic 22" descr="Cloud Computing with solid fill">
              <a:extLst>
                <a:ext uri="{FF2B5EF4-FFF2-40B4-BE49-F238E27FC236}">
                  <a16:creationId xmlns:a16="http://schemas.microsoft.com/office/drawing/2014/main" id="{095A9B84-7F4C-587A-CBA8-0F9550B39F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70581" y="2547548"/>
              <a:ext cx="1101437" cy="1101437"/>
            </a:xfrm>
            <a:prstGeom prst="rect">
              <a:avLst/>
            </a:prstGeom>
          </p:spPr>
        </p:pic>
        <p:pic>
          <p:nvPicPr>
            <p:cNvPr id="24" name="Graphic 23" descr="Road with solid fill">
              <a:extLst>
                <a:ext uri="{FF2B5EF4-FFF2-40B4-BE49-F238E27FC236}">
                  <a16:creationId xmlns:a16="http://schemas.microsoft.com/office/drawing/2014/main" id="{5282FD51-5B4C-1594-8A2D-EBF806A294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4327" y="2460957"/>
              <a:ext cx="1274619" cy="1274619"/>
            </a:xfrm>
            <a:prstGeom prst="rect">
              <a:avLst/>
            </a:prstGeom>
          </p:spPr>
        </p:pic>
      </p:grpSp>
      <p:sp>
        <p:nvSpPr>
          <p:cNvPr id="25" name="TextBox 24">
            <a:extLst>
              <a:ext uri="{FF2B5EF4-FFF2-40B4-BE49-F238E27FC236}">
                <a16:creationId xmlns:a16="http://schemas.microsoft.com/office/drawing/2014/main" id="{EFAB6022-A87B-D892-EC0E-9A03F7AF6010}"/>
              </a:ext>
            </a:extLst>
          </p:cNvPr>
          <p:cNvSpPr txBox="1"/>
          <p:nvPr/>
        </p:nvSpPr>
        <p:spPr>
          <a:xfrm>
            <a:off x="1104444" y="690778"/>
            <a:ext cx="9963952" cy="461665"/>
          </a:xfrm>
          <a:prstGeom prst="rect">
            <a:avLst/>
          </a:prstGeom>
          <a:noFill/>
        </p:spPr>
        <p:txBody>
          <a:bodyPr wrap="square" rtlCol="0">
            <a:spAutoFit/>
          </a:bodyPr>
          <a:lstStyle/>
          <a:p>
            <a:pPr algn="ctr"/>
            <a:r>
              <a:rPr lang="en-GB" sz="2400" b="1" dirty="0">
                <a:solidFill>
                  <a:schemeClr val="tx2"/>
                </a:solidFill>
              </a:rPr>
              <a:t>VENTURA: Virtual Decision Rooms for Water Neutral Planning</a:t>
            </a:r>
          </a:p>
        </p:txBody>
      </p:sp>
      <p:sp>
        <p:nvSpPr>
          <p:cNvPr id="26" name="TextBox 25">
            <a:extLst>
              <a:ext uri="{FF2B5EF4-FFF2-40B4-BE49-F238E27FC236}">
                <a16:creationId xmlns:a16="http://schemas.microsoft.com/office/drawing/2014/main" id="{1FC7E2F1-8C13-13F4-CBA9-55B375492C59}"/>
              </a:ext>
            </a:extLst>
          </p:cNvPr>
          <p:cNvSpPr txBox="1"/>
          <p:nvPr/>
        </p:nvSpPr>
        <p:spPr>
          <a:xfrm>
            <a:off x="7373310" y="3429000"/>
            <a:ext cx="1838965" cy="369332"/>
          </a:xfrm>
          <a:prstGeom prst="rect">
            <a:avLst/>
          </a:prstGeom>
          <a:noFill/>
        </p:spPr>
        <p:txBody>
          <a:bodyPr wrap="none" rtlCol="0">
            <a:spAutoFit/>
          </a:bodyPr>
          <a:lstStyle/>
          <a:p>
            <a:r>
              <a:rPr lang="en-GB" b="1" dirty="0">
                <a:solidFill>
                  <a:srgbClr val="C00000"/>
                </a:solidFill>
              </a:rPr>
              <a:t>ENGAGEMENT</a:t>
            </a:r>
          </a:p>
        </p:txBody>
      </p:sp>
      <p:sp>
        <p:nvSpPr>
          <p:cNvPr id="27" name="TextBox 26">
            <a:extLst>
              <a:ext uri="{FF2B5EF4-FFF2-40B4-BE49-F238E27FC236}">
                <a16:creationId xmlns:a16="http://schemas.microsoft.com/office/drawing/2014/main" id="{9D066F75-13A5-F089-0FD5-19AAA76C9756}"/>
              </a:ext>
            </a:extLst>
          </p:cNvPr>
          <p:cNvSpPr txBox="1"/>
          <p:nvPr/>
        </p:nvSpPr>
        <p:spPr>
          <a:xfrm>
            <a:off x="6071096" y="3290501"/>
            <a:ext cx="1351652" cy="646331"/>
          </a:xfrm>
          <a:prstGeom prst="rect">
            <a:avLst/>
          </a:prstGeom>
          <a:noFill/>
        </p:spPr>
        <p:txBody>
          <a:bodyPr wrap="none" rtlCol="0">
            <a:spAutoFit/>
          </a:bodyPr>
          <a:lstStyle/>
          <a:p>
            <a:r>
              <a:rPr lang="en-GB" b="1" dirty="0">
                <a:solidFill>
                  <a:schemeClr val="accent1"/>
                </a:solidFill>
              </a:rPr>
              <a:t>SYSTEMS </a:t>
            </a:r>
          </a:p>
          <a:p>
            <a:r>
              <a:rPr lang="en-GB" b="1" dirty="0">
                <a:solidFill>
                  <a:schemeClr val="accent1"/>
                </a:solidFill>
              </a:rPr>
              <a:t>THINKING</a:t>
            </a:r>
          </a:p>
        </p:txBody>
      </p:sp>
      <p:sp>
        <p:nvSpPr>
          <p:cNvPr id="28" name="TextBox 27">
            <a:extLst>
              <a:ext uri="{FF2B5EF4-FFF2-40B4-BE49-F238E27FC236}">
                <a16:creationId xmlns:a16="http://schemas.microsoft.com/office/drawing/2014/main" id="{A70B6ADA-3756-9B1F-2DB2-B461EE66C862}"/>
              </a:ext>
            </a:extLst>
          </p:cNvPr>
          <p:cNvSpPr txBox="1"/>
          <p:nvPr/>
        </p:nvSpPr>
        <p:spPr>
          <a:xfrm>
            <a:off x="4908207" y="3429000"/>
            <a:ext cx="1090876" cy="369332"/>
          </a:xfrm>
          <a:prstGeom prst="rect">
            <a:avLst/>
          </a:prstGeom>
          <a:noFill/>
        </p:spPr>
        <p:txBody>
          <a:bodyPr wrap="none" rtlCol="0">
            <a:spAutoFit/>
          </a:bodyPr>
          <a:lstStyle/>
          <a:p>
            <a:r>
              <a:rPr lang="en-GB" b="1" dirty="0">
                <a:solidFill>
                  <a:schemeClr val="accent2"/>
                </a:solidFill>
              </a:rPr>
              <a:t>DIGITAL</a:t>
            </a:r>
          </a:p>
        </p:txBody>
      </p:sp>
      <p:sp>
        <p:nvSpPr>
          <p:cNvPr id="29" name="TextBox 28">
            <a:extLst>
              <a:ext uri="{FF2B5EF4-FFF2-40B4-BE49-F238E27FC236}">
                <a16:creationId xmlns:a16="http://schemas.microsoft.com/office/drawing/2014/main" id="{7B8E6A4F-F1A7-84E6-D8D1-33E24F300A97}"/>
              </a:ext>
            </a:extLst>
          </p:cNvPr>
          <p:cNvSpPr txBox="1"/>
          <p:nvPr/>
        </p:nvSpPr>
        <p:spPr>
          <a:xfrm>
            <a:off x="3226817" y="3429000"/>
            <a:ext cx="1569660" cy="369332"/>
          </a:xfrm>
          <a:prstGeom prst="rect">
            <a:avLst/>
          </a:prstGeom>
          <a:noFill/>
        </p:spPr>
        <p:txBody>
          <a:bodyPr wrap="none" rtlCol="0">
            <a:spAutoFit/>
          </a:bodyPr>
          <a:lstStyle/>
          <a:p>
            <a:r>
              <a:rPr lang="en-GB" b="1" dirty="0">
                <a:solidFill>
                  <a:schemeClr val="accent6"/>
                </a:solidFill>
              </a:rPr>
              <a:t>MODELLING</a:t>
            </a:r>
          </a:p>
        </p:txBody>
      </p:sp>
      <p:pic>
        <p:nvPicPr>
          <p:cNvPr id="5" name="Graphic 4" descr="Table and chairs with solid fill">
            <a:extLst>
              <a:ext uri="{FF2B5EF4-FFF2-40B4-BE49-F238E27FC236}">
                <a16:creationId xmlns:a16="http://schemas.microsoft.com/office/drawing/2014/main" id="{D2C8B4A7-CB44-A7FB-2BA2-D91E177796F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14385" y="5556222"/>
            <a:ext cx="890383" cy="890383"/>
          </a:xfrm>
          <a:prstGeom prst="rect">
            <a:avLst/>
          </a:prstGeom>
        </p:spPr>
      </p:pic>
      <p:sp>
        <p:nvSpPr>
          <p:cNvPr id="6" name="TextBox 5">
            <a:extLst>
              <a:ext uri="{FF2B5EF4-FFF2-40B4-BE49-F238E27FC236}">
                <a16:creationId xmlns:a16="http://schemas.microsoft.com/office/drawing/2014/main" id="{1CA51FFC-8D24-0AFE-9681-8CB8C06C013E}"/>
              </a:ext>
            </a:extLst>
          </p:cNvPr>
          <p:cNvSpPr txBox="1"/>
          <p:nvPr/>
        </p:nvSpPr>
        <p:spPr>
          <a:xfrm>
            <a:off x="8967166" y="5201844"/>
            <a:ext cx="3070071" cy="1477328"/>
          </a:xfrm>
          <a:prstGeom prst="rect">
            <a:avLst/>
          </a:prstGeom>
          <a:noFill/>
        </p:spPr>
        <p:txBody>
          <a:bodyPr wrap="none" rtlCol="0">
            <a:spAutoFit/>
          </a:bodyPr>
          <a:lstStyle/>
          <a:p>
            <a:r>
              <a:rPr lang="en-GB" dirty="0">
                <a:solidFill>
                  <a:srgbClr val="C00000"/>
                </a:solidFill>
              </a:rPr>
              <a:t>Local government</a:t>
            </a:r>
          </a:p>
          <a:p>
            <a:r>
              <a:rPr lang="en-GB" dirty="0">
                <a:solidFill>
                  <a:srgbClr val="C00000"/>
                </a:solidFill>
              </a:rPr>
              <a:t>Water companies</a:t>
            </a:r>
          </a:p>
          <a:p>
            <a:r>
              <a:rPr lang="en-GB" dirty="0">
                <a:solidFill>
                  <a:srgbClr val="C00000"/>
                </a:solidFill>
              </a:rPr>
              <a:t>Regional and national policy</a:t>
            </a:r>
          </a:p>
          <a:p>
            <a:r>
              <a:rPr lang="en-GB" dirty="0">
                <a:solidFill>
                  <a:srgbClr val="C00000"/>
                </a:solidFill>
              </a:rPr>
              <a:t>Consultancies</a:t>
            </a:r>
          </a:p>
          <a:p>
            <a:r>
              <a:rPr lang="en-GB" dirty="0">
                <a:solidFill>
                  <a:srgbClr val="C00000"/>
                </a:solidFill>
              </a:rPr>
              <a:t>Academia</a:t>
            </a:r>
          </a:p>
        </p:txBody>
      </p:sp>
      <p:sp>
        <p:nvSpPr>
          <p:cNvPr id="7" name="Rectangle 6">
            <a:extLst>
              <a:ext uri="{FF2B5EF4-FFF2-40B4-BE49-F238E27FC236}">
                <a16:creationId xmlns:a16="http://schemas.microsoft.com/office/drawing/2014/main" id="{F50F4799-667C-F1B4-C6AD-856E50069AEF}"/>
              </a:ext>
            </a:extLst>
          </p:cNvPr>
          <p:cNvSpPr/>
          <p:nvPr/>
        </p:nvSpPr>
        <p:spPr>
          <a:xfrm>
            <a:off x="7730836" y="5126182"/>
            <a:ext cx="4368800" cy="16395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117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 grpId="0"/>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83757-D53E-D4CF-8775-52B04A39C599}"/>
              </a:ext>
            </a:extLst>
          </p:cNvPr>
          <p:cNvSpPr txBox="1"/>
          <p:nvPr/>
        </p:nvSpPr>
        <p:spPr>
          <a:xfrm>
            <a:off x="45720" y="555798"/>
            <a:ext cx="12100560" cy="707886"/>
          </a:xfrm>
          <a:prstGeom prst="rect">
            <a:avLst/>
          </a:prstGeom>
          <a:noFill/>
        </p:spPr>
        <p:txBody>
          <a:bodyPr wrap="square">
            <a:spAutoFit/>
          </a:bodyPr>
          <a:lstStyle/>
          <a:p>
            <a:pPr algn="ctr"/>
            <a:r>
              <a:rPr lang="en-GB" sz="4000" dirty="0">
                <a:solidFill>
                  <a:schemeClr val="tx2"/>
                </a:solidFill>
              </a:rPr>
              <a:t>2024 VENTURA Showcase Event</a:t>
            </a:r>
          </a:p>
        </p:txBody>
      </p:sp>
      <p:grpSp>
        <p:nvGrpSpPr>
          <p:cNvPr id="9" name="Group 8">
            <a:extLst>
              <a:ext uri="{FF2B5EF4-FFF2-40B4-BE49-F238E27FC236}">
                <a16:creationId xmlns:a16="http://schemas.microsoft.com/office/drawing/2014/main" id="{61894F36-9786-DEB3-30EE-3A4DB14AE1C2}"/>
              </a:ext>
            </a:extLst>
          </p:cNvPr>
          <p:cNvGrpSpPr/>
          <p:nvPr/>
        </p:nvGrpSpPr>
        <p:grpSpPr>
          <a:xfrm>
            <a:off x="3820472" y="5330880"/>
            <a:ext cx="4905663" cy="1274619"/>
            <a:chOff x="3334327" y="2460957"/>
            <a:chExt cx="4905663" cy="1274619"/>
          </a:xfrm>
        </p:grpSpPr>
        <p:pic>
          <p:nvPicPr>
            <p:cNvPr id="10" name="Graphic 9" descr="Social network with solid fill">
              <a:extLst>
                <a:ext uri="{FF2B5EF4-FFF2-40B4-BE49-F238E27FC236}">
                  <a16:creationId xmlns:a16="http://schemas.microsoft.com/office/drawing/2014/main" id="{84B4E462-E94B-CDA9-4B26-C6FAE2C677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3" y="2504253"/>
              <a:ext cx="1188027" cy="1188027"/>
            </a:xfrm>
            <a:prstGeom prst="rect">
              <a:avLst/>
            </a:prstGeom>
          </p:spPr>
        </p:pic>
        <p:pic>
          <p:nvPicPr>
            <p:cNvPr id="11" name="Graphic 10" descr="Connections with solid fill">
              <a:extLst>
                <a:ext uri="{FF2B5EF4-FFF2-40B4-BE49-F238E27FC236}">
                  <a16:creationId xmlns:a16="http://schemas.microsoft.com/office/drawing/2014/main" id="{3BCE22C6-E82C-E0C6-F7EE-70ACCABFEA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2018" y="2547548"/>
              <a:ext cx="1101437" cy="1101437"/>
            </a:xfrm>
            <a:prstGeom prst="rect">
              <a:avLst/>
            </a:prstGeom>
          </p:spPr>
        </p:pic>
        <p:pic>
          <p:nvPicPr>
            <p:cNvPr id="12" name="Graphic 11" descr="Cloud Computing with solid fill">
              <a:extLst>
                <a:ext uri="{FF2B5EF4-FFF2-40B4-BE49-F238E27FC236}">
                  <a16:creationId xmlns:a16="http://schemas.microsoft.com/office/drawing/2014/main" id="{6771EF25-A1B4-6534-DECB-86B3028289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0581" y="2547548"/>
              <a:ext cx="1101437" cy="1101437"/>
            </a:xfrm>
            <a:prstGeom prst="rect">
              <a:avLst/>
            </a:prstGeom>
          </p:spPr>
        </p:pic>
        <p:pic>
          <p:nvPicPr>
            <p:cNvPr id="13" name="Graphic 12" descr="Road with solid fill">
              <a:extLst>
                <a:ext uri="{FF2B5EF4-FFF2-40B4-BE49-F238E27FC236}">
                  <a16:creationId xmlns:a16="http://schemas.microsoft.com/office/drawing/2014/main" id="{A21CB871-90F7-0F9C-452F-8A574DCB43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4327" y="2460957"/>
              <a:ext cx="1274619" cy="1274619"/>
            </a:xfrm>
            <a:prstGeom prst="rect">
              <a:avLst/>
            </a:prstGeom>
          </p:spPr>
        </p:pic>
      </p:grpSp>
      <p:sp>
        <p:nvSpPr>
          <p:cNvPr id="14" name="TextBox 13">
            <a:extLst>
              <a:ext uri="{FF2B5EF4-FFF2-40B4-BE49-F238E27FC236}">
                <a16:creationId xmlns:a16="http://schemas.microsoft.com/office/drawing/2014/main" id="{1F46F43A-4228-3416-E7B3-FBBC2AA828D1}"/>
              </a:ext>
            </a:extLst>
          </p:cNvPr>
          <p:cNvSpPr txBox="1"/>
          <p:nvPr/>
        </p:nvSpPr>
        <p:spPr>
          <a:xfrm>
            <a:off x="61426" y="1316909"/>
            <a:ext cx="12100560" cy="1200329"/>
          </a:xfrm>
          <a:prstGeom prst="rect">
            <a:avLst/>
          </a:prstGeom>
          <a:noFill/>
        </p:spPr>
        <p:txBody>
          <a:bodyPr wrap="square">
            <a:spAutoFit/>
          </a:bodyPr>
          <a:lstStyle/>
          <a:p>
            <a:pPr algn="ctr"/>
            <a:r>
              <a:rPr lang="en-GB" sz="4000" dirty="0">
                <a:solidFill>
                  <a:schemeClr val="accent1"/>
                </a:solidFill>
              </a:rPr>
              <a:t>Closing remarks</a:t>
            </a:r>
          </a:p>
          <a:p>
            <a:pPr algn="ctr"/>
            <a:r>
              <a:rPr lang="en-GB" sz="3200" dirty="0">
                <a:solidFill>
                  <a:schemeClr val="accent1"/>
                </a:solidFill>
              </a:rPr>
              <a:t>15.50-16.00</a:t>
            </a:r>
          </a:p>
        </p:txBody>
      </p:sp>
      <p:pic>
        <p:nvPicPr>
          <p:cNvPr id="3074" name="Picture 2" descr="Nici Zimmermann (@NiciZim) / X">
            <a:extLst>
              <a:ext uri="{FF2B5EF4-FFF2-40B4-BE49-F238E27FC236}">
                <a16:creationId xmlns:a16="http://schemas.microsoft.com/office/drawing/2014/main" id="{041AE4F8-754C-34B3-608D-7CC9CA1AC3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2021" y="285249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Beriro Darren - British Geological Survey">
            <a:extLst>
              <a:ext uri="{FF2B5EF4-FFF2-40B4-BE49-F238E27FC236}">
                <a16:creationId xmlns:a16="http://schemas.microsoft.com/office/drawing/2014/main" id="{25285AC3-D432-070F-D45C-51EA2B42F6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75145" y="285249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7FFA425-EB4B-24B9-7EDC-BD4EF5071CF2}"/>
              </a:ext>
            </a:extLst>
          </p:cNvPr>
          <p:cNvPicPr>
            <a:picLocks noChangeAspect="1"/>
          </p:cNvPicPr>
          <p:nvPr/>
        </p:nvPicPr>
        <p:blipFill>
          <a:blip r:embed="rId12"/>
          <a:stretch>
            <a:fillRect/>
          </a:stretch>
        </p:blipFill>
        <p:spPr>
          <a:xfrm>
            <a:off x="7317606" y="2852497"/>
            <a:ext cx="2143124" cy="2143124"/>
          </a:xfrm>
          <a:prstGeom prst="rect">
            <a:avLst/>
          </a:prstGeom>
        </p:spPr>
      </p:pic>
    </p:spTree>
    <p:extLst>
      <p:ext uri="{BB962C8B-B14F-4D97-AF65-F5344CB8AC3E}">
        <p14:creationId xmlns:p14="http://schemas.microsoft.com/office/powerpoint/2010/main" val="1245266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08AAD66-E932-EE12-ECB0-3C2C547B06C5}"/>
              </a:ext>
            </a:extLst>
          </p:cNvPr>
          <p:cNvGrpSpPr/>
          <p:nvPr/>
        </p:nvGrpSpPr>
        <p:grpSpPr>
          <a:xfrm>
            <a:off x="3478631" y="3468701"/>
            <a:ext cx="4905663" cy="1274619"/>
            <a:chOff x="3334327" y="2460957"/>
            <a:chExt cx="4905663" cy="1274619"/>
          </a:xfrm>
        </p:grpSpPr>
        <p:pic>
          <p:nvPicPr>
            <p:cNvPr id="11" name="Graphic 10" descr="Social network with solid fill">
              <a:extLst>
                <a:ext uri="{FF2B5EF4-FFF2-40B4-BE49-F238E27FC236}">
                  <a16:creationId xmlns:a16="http://schemas.microsoft.com/office/drawing/2014/main" id="{74745E41-F4CD-E2ED-4572-62765236B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3" y="2504253"/>
              <a:ext cx="1188027" cy="1188027"/>
            </a:xfrm>
            <a:prstGeom prst="rect">
              <a:avLst/>
            </a:prstGeom>
          </p:spPr>
        </p:pic>
        <p:pic>
          <p:nvPicPr>
            <p:cNvPr id="13" name="Graphic 12" descr="Connections with solid fill">
              <a:extLst>
                <a:ext uri="{FF2B5EF4-FFF2-40B4-BE49-F238E27FC236}">
                  <a16:creationId xmlns:a16="http://schemas.microsoft.com/office/drawing/2014/main" id="{88564122-6ACD-BF7D-4EDF-241B3B28F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2018" y="2547548"/>
              <a:ext cx="1101437" cy="1101437"/>
            </a:xfrm>
            <a:prstGeom prst="rect">
              <a:avLst/>
            </a:prstGeom>
          </p:spPr>
        </p:pic>
        <p:pic>
          <p:nvPicPr>
            <p:cNvPr id="15" name="Graphic 14" descr="Cloud Computing with solid fill">
              <a:extLst>
                <a:ext uri="{FF2B5EF4-FFF2-40B4-BE49-F238E27FC236}">
                  <a16:creationId xmlns:a16="http://schemas.microsoft.com/office/drawing/2014/main" id="{AF08017B-314E-2466-522D-C60047D385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0581" y="2547548"/>
              <a:ext cx="1101437" cy="1101437"/>
            </a:xfrm>
            <a:prstGeom prst="rect">
              <a:avLst/>
            </a:prstGeom>
          </p:spPr>
        </p:pic>
        <p:pic>
          <p:nvPicPr>
            <p:cNvPr id="17" name="Graphic 16" descr="Road with solid fill">
              <a:extLst>
                <a:ext uri="{FF2B5EF4-FFF2-40B4-BE49-F238E27FC236}">
                  <a16:creationId xmlns:a16="http://schemas.microsoft.com/office/drawing/2014/main" id="{FFB1F5CE-B6C0-9ED3-E191-7BCFC160B6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4327" y="2460957"/>
              <a:ext cx="1274619" cy="1274619"/>
            </a:xfrm>
            <a:prstGeom prst="rect">
              <a:avLst/>
            </a:prstGeom>
          </p:spPr>
        </p:pic>
      </p:grpSp>
      <p:sp>
        <p:nvSpPr>
          <p:cNvPr id="18" name="TextBox 17">
            <a:extLst>
              <a:ext uri="{FF2B5EF4-FFF2-40B4-BE49-F238E27FC236}">
                <a16:creationId xmlns:a16="http://schemas.microsoft.com/office/drawing/2014/main" id="{01EF8569-B3B5-6CF6-A80B-FCB7B3D73717}"/>
              </a:ext>
            </a:extLst>
          </p:cNvPr>
          <p:cNvSpPr txBox="1"/>
          <p:nvPr/>
        </p:nvSpPr>
        <p:spPr>
          <a:xfrm>
            <a:off x="1114024" y="4809228"/>
            <a:ext cx="9963952" cy="1200329"/>
          </a:xfrm>
          <a:prstGeom prst="rect">
            <a:avLst/>
          </a:prstGeom>
          <a:noFill/>
        </p:spPr>
        <p:txBody>
          <a:bodyPr wrap="square" rtlCol="0">
            <a:spAutoFit/>
          </a:bodyPr>
          <a:lstStyle/>
          <a:p>
            <a:pPr algn="ctr"/>
            <a:r>
              <a:rPr lang="en-GB" sz="3600" dirty="0">
                <a:solidFill>
                  <a:schemeClr val="tx2"/>
                </a:solidFill>
              </a:rPr>
              <a:t>Virtual Decision Rooms for Water Neutral Planning</a:t>
            </a:r>
          </a:p>
        </p:txBody>
      </p:sp>
      <p:pic>
        <p:nvPicPr>
          <p:cNvPr id="20" name="Picture 19">
            <a:extLst>
              <a:ext uri="{FF2B5EF4-FFF2-40B4-BE49-F238E27FC236}">
                <a16:creationId xmlns:a16="http://schemas.microsoft.com/office/drawing/2014/main" id="{303C53D6-ED0C-D705-2F36-2053135C01C2}"/>
              </a:ext>
            </a:extLst>
          </p:cNvPr>
          <p:cNvPicPr>
            <a:picLocks noChangeAspect="1"/>
          </p:cNvPicPr>
          <p:nvPr/>
        </p:nvPicPr>
        <p:blipFill rotWithShape="1">
          <a:blip r:embed="rId10"/>
          <a:srcRect t="29835" b="24193"/>
          <a:stretch/>
        </p:blipFill>
        <p:spPr>
          <a:xfrm>
            <a:off x="2291877" y="555904"/>
            <a:ext cx="2601687" cy="781306"/>
          </a:xfrm>
          <a:prstGeom prst="rect">
            <a:avLst/>
          </a:prstGeom>
        </p:spPr>
      </p:pic>
      <p:pic>
        <p:nvPicPr>
          <p:cNvPr id="22" name="Picture 21">
            <a:extLst>
              <a:ext uri="{FF2B5EF4-FFF2-40B4-BE49-F238E27FC236}">
                <a16:creationId xmlns:a16="http://schemas.microsoft.com/office/drawing/2014/main" id="{7D5CFEAF-71EA-2112-8759-A5B1F3AC6E37}"/>
              </a:ext>
            </a:extLst>
          </p:cNvPr>
          <p:cNvPicPr>
            <a:picLocks noChangeAspect="1"/>
          </p:cNvPicPr>
          <p:nvPr/>
        </p:nvPicPr>
        <p:blipFill>
          <a:blip r:embed="rId11"/>
          <a:stretch>
            <a:fillRect/>
          </a:stretch>
        </p:blipFill>
        <p:spPr>
          <a:xfrm>
            <a:off x="4814567" y="555902"/>
            <a:ext cx="1643788" cy="781307"/>
          </a:xfrm>
          <a:prstGeom prst="rect">
            <a:avLst/>
          </a:prstGeom>
        </p:spPr>
      </p:pic>
      <p:pic>
        <p:nvPicPr>
          <p:cNvPr id="23" name="Picture 22">
            <a:extLst>
              <a:ext uri="{FF2B5EF4-FFF2-40B4-BE49-F238E27FC236}">
                <a16:creationId xmlns:a16="http://schemas.microsoft.com/office/drawing/2014/main" id="{85B4680D-1B4D-F780-A661-9C46AE0B7C34}"/>
              </a:ext>
            </a:extLst>
          </p:cNvPr>
          <p:cNvPicPr>
            <a:picLocks noChangeAspect="1"/>
          </p:cNvPicPr>
          <p:nvPr/>
        </p:nvPicPr>
        <p:blipFill>
          <a:blip r:embed="rId12"/>
          <a:stretch>
            <a:fillRect/>
          </a:stretch>
        </p:blipFill>
        <p:spPr>
          <a:xfrm>
            <a:off x="7074057" y="654291"/>
            <a:ext cx="1478815" cy="611924"/>
          </a:xfrm>
          <a:prstGeom prst="rect">
            <a:avLst/>
          </a:prstGeom>
        </p:spPr>
      </p:pic>
      <p:sp>
        <p:nvSpPr>
          <p:cNvPr id="25" name="TextBox 24">
            <a:extLst>
              <a:ext uri="{FF2B5EF4-FFF2-40B4-BE49-F238E27FC236}">
                <a16:creationId xmlns:a16="http://schemas.microsoft.com/office/drawing/2014/main" id="{C697860E-9DA0-E0DD-E033-2257C27E4B85}"/>
              </a:ext>
            </a:extLst>
          </p:cNvPr>
          <p:cNvSpPr txBox="1"/>
          <p:nvPr/>
        </p:nvSpPr>
        <p:spPr>
          <a:xfrm>
            <a:off x="172721" y="1691762"/>
            <a:ext cx="12100560" cy="1754326"/>
          </a:xfrm>
          <a:prstGeom prst="rect">
            <a:avLst/>
          </a:prstGeom>
          <a:noFill/>
        </p:spPr>
        <p:txBody>
          <a:bodyPr wrap="square">
            <a:spAutoFit/>
          </a:bodyPr>
          <a:lstStyle/>
          <a:p>
            <a:pPr algn="ctr"/>
            <a:r>
              <a:rPr lang="en-GB" sz="5400" b="1" dirty="0">
                <a:solidFill>
                  <a:srgbClr val="C00000"/>
                </a:solidFill>
              </a:rPr>
              <a:t>THANK YOU!</a:t>
            </a:r>
          </a:p>
          <a:p>
            <a:pPr algn="ctr"/>
            <a:r>
              <a:rPr lang="en-GB" sz="5400" b="1" dirty="0">
                <a:solidFill>
                  <a:srgbClr val="C00000"/>
                </a:solidFill>
              </a:rPr>
              <a:t>2024 VENTURA Showcase Event</a:t>
            </a:r>
          </a:p>
        </p:txBody>
      </p:sp>
      <p:grpSp>
        <p:nvGrpSpPr>
          <p:cNvPr id="27" name="Group 26">
            <a:extLst>
              <a:ext uri="{FF2B5EF4-FFF2-40B4-BE49-F238E27FC236}">
                <a16:creationId xmlns:a16="http://schemas.microsoft.com/office/drawing/2014/main" id="{0A184D3C-ABDE-9694-1DFD-829BD7C41FAB}"/>
              </a:ext>
            </a:extLst>
          </p:cNvPr>
          <p:cNvGrpSpPr/>
          <p:nvPr/>
        </p:nvGrpSpPr>
        <p:grpSpPr>
          <a:xfrm>
            <a:off x="537992" y="5902142"/>
            <a:ext cx="2940639" cy="707731"/>
            <a:chOff x="537992" y="5902142"/>
            <a:chExt cx="2940639" cy="707731"/>
          </a:xfrm>
        </p:grpSpPr>
        <p:pic>
          <p:nvPicPr>
            <p:cNvPr id="21" name="Picture 20">
              <a:extLst>
                <a:ext uri="{FF2B5EF4-FFF2-40B4-BE49-F238E27FC236}">
                  <a16:creationId xmlns:a16="http://schemas.microsoft.com/office/drawing/2014/main" id="{63C51B62-5454-10FC-0F2A-F6997B72899D}"/>
                </a:ext>
              </a:extLst>
            </p:cNvPr>
            <p:cNvPicPr>
              <a:picLocks noChangeAspect="1"/>
            </p:cNvPicPr>
            <p:nvPr/>
          </p:nvPicPr>
          <p:blipFill>
            <a:blip r:embed="rId13"/>
            <a:stretch>
              <a:fillRect/>
            </a:stretch>
          </p:blipFill>
          <p:spPr>
            <a:xfrm>
              <a:off x="537992" y="5902142"/>
              <a:ext cx="888887" cy="520029"/>
            </a:xfrm>
            <a:prstGeom prst="rect">
              <a:avLst/>
            </a:prstGeom>
          </p:spPr>
        </p:pic>
        <p:sp>
          <p:nvSpPr>
            <p:cNvPr id="26" name="TextBox 25">
              <a:extLst>
                <a:ext uri="{FF2B5EF4-FFF2-40B4-BE49-F238E27FC236}">
                  <a16:creationId xmlns:a16="http://schemas.microsoft.com/office/drawing/2014/main" id="{9D985E67-30CE-DDC4-AD5A-1AE01EFF7955}"/>
                </a:ext>
              </a:extLst>
            </p:cNvPr>
            <p:cNvSpPr txBox="1"/>
            <p:nvPr/>
          </p:nvSpPr>
          <p:spPr>
            <a:xfrm>
              <a:off x="982435" y="6302096"/>
              <a:ext cx="2496196" cy="307777"/>
            </a:xfrm>
            <a:prstGeom prst="rect">
              <a:avLst/>
            </a:prstGeom>
            <a:noFill/>
          </p:spPr>
          <p:txBody>
            <a:bodyPr wrap="none" rtlCol="0">
              <a:spAutoFit/>
            </a:bodyPr>
            <a:lstStyle/>
            <a:p>
              <a:r>
                <a:rPr lang="en-GB" sz="1400" i="1" dirty="0">
                  <a:solidFill>
                    <a:schemeClr val="tx2"/>
                  </a:solidFill>
                </a:rPr>
                <a:t>Digital Sustainable Societies </a:t>
              </a:r>
            </a:p>
          </p:txBody>
        </p:sp>
      </p:grpSp>
    </p:spTree>
    <p:extLst>
      <p:ext uri="{BB962C8B-B14F-4D97-AF65-F5344CB8AC3E}">
        <p14:creationId xmlns:p14="http://schemas.microsoft.com/office/powerpoint/2010/main" val="125103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2E4E-5CC2-A020-8882-9B21704D02CE}"/>
              </a:ext>
            </a:extLst>
          </p:cNvPr>
          <p:cNvSpPr>
            <a:spLocks noGrp="1"/>
          </p:cNvSpPr>
          <p:nvPr>
            <p:ph type="title"/>
          </p:nvPr>
        </p:nvSpPr>
        <p:spPr/>
        <p:txBody>
          <a:bodyPr/>
          <a:lstStyle/>
          <a:p>
            <a:r>
              <a:rPr lang="en-GB" dirty="0"/>
              <a:t>Extra slides</a:t>
            </a:r>
          </a:p>
        </p:txBody>
      </p:sp>
      <p:sp>
        <p:nvSpPr>
          <p:cNvPr id="3" name="Text Placeholder 2">
            <a:extLst>
              <a:ext uri="{FF2B5EF4-FFF2-40B4-BE49-F238E27FC236}">
                <a16:creationId xmlns:a16="http://schemas.microsoft.com/office/drawing/2014/main" id="{4521704F-07CD-4DBF-3755-DB9D7640438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43277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B7B5193-677A-BD8F-EC1B-3775FEAAF2BF}"/>
              </a:ext>
            </a:extLst>
          </p:cNvPr>
          <p:cNvSpPr txBox="1"/>
          <p:nvPr/>
        </p:nvSpPr>
        <p:spPr>
          <a:xfrm>
            <a:off x="387927" y="246737"/>
            <a:ext cx="11545310" cy="430887"/>
          </a:xfrm>
          <a:prstGeom prst="rect">
            <a:avLst/>
          </a:prstGeom>
          <a:noFill/>
        </p:spPr>
        <p:txBody>
          <a:bodyPr wrap="square" rtlCol="0">
            <a:spAutoFit/>
          </a:bodyPr>
          <a:lstStyle/>
          <a:p>
            <a:pPr algn="ctr"/>
            <a:r>
              <a:rPr lang="en-GB" sz="2200" dirty="0">
                <a:solidFill>
                  <a:schemeClr val="tx2"/>
                </a:solidFill>
                <a:latin typeface="Arial" panose="020B0604020202020204" pitchFamily="34" charset="0"/>
                <a:cs typeface="Arial" panose="020B0604020202020204" pitchFamily="34" charset="0"/>
              </a:rPr>
              <a:t>VENTURA Framework</a:t>
            </a:r>
          </a:p>
        </p:txBody>
      </p:sp>
      <p:grpSp>
        <p:nvGrpSpPr>
          <p:cNvPr id="75" name="Group 74">
            <a:extLst>
              <a:ext uri="{FF2B5EF4-FFF2-40B4-BE49-F238E27FC236}">
                <a16:creationId xmlns:a16="http://schemas.microsoft.com/office/drawing/2014/main" id="{A3DB0168-9C47-D068-F56D-28B51D53AD24}"/>
              </a:ext>
            </a:extLst>
          </p:cNvPr>
          <p:cNvGrpSpPr/>
          <p:nvPr/>
        </p:nvGrpSpPr>
        <p:grpSpPr>
          <a:xfrm>
            <a:off x="2336746" y="1682863"/>
            <a:ext cx="6584488" cy="4564500"/>
            <a:chOff x="2336746" y="1682863"/>
            <a:chExt cx="6584488" cy="4564500"/>
          </a:xfrm>
        </p:grpSpPr>
        <p:pic>
          <p:nvPicPr>
            <p:cNvPr id="56" name="Graphic 55" descr="Social network with solid fill">
              <a:extLst>
                <a:ext uri="{FF2B5EF4-FFF2-40B4-BE49-F238E27FC236}">
                  <a16:creationId xmlns:a16="http://schemas.microsoft.com/office/drawing/2014/main" id="{E32BABE0-5E07-CAB5-FFA0-A78327C5CC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3015" y="4670616"/>
              <a:ext cx="1303845" cy="1303843"/>
            </a:xfrm>
            <a:prstGeom prst="rect">
              <a:avLst/>
            </a:prstGeom>
          </p:spPr>
        </p:pic>
        <p:pic>
          <p:nvPicPr>
            <p:cNvPr id="57" name="Graphic 56" descr="Connections with solid fill">
              <a:extLst>
                <a:ext uri="{FF2B5EF4-FFF2-40B4-BE49-F238E27FC236}">
                  <a16:creationId xmlns:a16="http://schemas.microsoft.com/office/drawing/2014/main" id="{5A4979BD-6FD8-EC60-F906-90C87FE22A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85809" y="3385783"/>
              <a:ext cx="1156776" cy="1156775"/>
            </a:xfrm>
            <a:prstGeom prst="rect">
              <a:avLst/>
            </a:prstGeom>
          </p:spPr>
        </p:pic>
        <p:pic>
          <p:nvPicPr>
            <p:cNvPr id="58" name="Graphic 57" descr="Cloud Computing with solid fill">
              <a:extLst>
                <a:ext uri="{FF2B5EF4-FFF2-40B4-BE49-F238E27FC236}">
                  <a16:creationId xmlns:a16="http://schemas.microsoft.com/office/drawing/2014/main" id="{6B3C0F93-8DD0-7A20-BC18-43A09A61E6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0475" y="1992239"/>
              <a:ext cx="1303846" cy="1303843"/>
            </a:xfrm>
            <a:prstGeom prst="rect">
              <a:avLst/>
            </a:prstGeom>
          </p:spPr>
        </p:pic>
        <p:cxnSp>
          <p:nvCxnSpPr>
            <p:cNvPr id="59" name="Straight Arrow Connector 58">
              <a:extLst>
                <a:ext uri="{FF2B5EF4-FFF2-40B4-BE49-F238E27FC236}">
                  <a16:creationId xmlns:a16="http://schemas.microsoft.com/office/drawing/2014/main" id="{D81A830B-AF8B-B645-2006-7C95640DE87A}"/>
                </a:ext>
              </a:extLst>
            </p:cNvPr>
            <p:cNvCxnSpPr>
              <a:cxnSpLocks/>
            </p:cNvCxnSpPr>
            <p:nvPr/>
          </p:nvCxnSpPr>
          <p:spPr>
            <a:xfrm flipV="1">
              <a:off x="6528444" y="4588126"/>
              <a:ext cx="933695" cy="7581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66F118F-4B0F-64BD-C044-DCAFDE77F01A}"/>
                </a:ext>
              </a:extLst>
            </p:cNvPr>
            <p:cNvCxnSpPr>
              <a:cxnSpLocks/>
            </p:cNvCxnSpPr>
            <p:nvPr/>
          </p:nvCxnSpPr>
          <p:spPr>
            <a:xfrm flipH="1">
              <a:off x="6263708" y="4311155"/>
              <a:ext cx="922101" cy="6975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6B93C38-2AC8-DC6C-4230-18E9BA69F59C}"/>
                </a:ext>
              </a:extLst>
            </p:cNvPr>
            <p:cNvCxnSpPr>
              <a:cxnSpLocks/>
            </p:cNvCxnSpPr>
            <p:nvPr/>
          </p:nvCxnSpPr>
          <p:spPr>
            <a:xfrm flipH="1" flipV="1">
              <a:off x="6365466" y="2805804"/>
              <a:ext cx="848949" cy="830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1741FDF-EBC0-BB3B-B062-184C86F7B46D}"/>
                </a:ext>
              </a:extLst>
            </p:cNvPr>
            <p:cNvSpPr txBox="1"/>
            <p:nvPr/>
          </p:nvSpPr>
          <p:spPr>
            <a:xfrm>
              <a:off x="4689479" y="5878031"/>
              <a:ext cx="1838965" cy="369332"/>
            </a:xfrm>
            <a:prstGeom prst="rect">
              <a:avLst/>
            </a:prstGeom>
            <a:noFill/>
          </p:spPr>
          <p:txBody>
            <a:bodyPr wrap="none" rtlCol="0">
              <a:spAutoFit/>
            </a:bodyPr>
            <a:lstStyle/>
            <a:p>
              <a:r>
                <a:rPr lang="en-GB" b="1" dirty="0">
                  <a:solidFill>
                    <a:srgbClr val="C00000"/>
                  </a:solidFill>
                </a:rPr>
                <a:t>ENGAGEMENT</a:t>
              </a:r>
            </a:p>
          </p:txBody>
        </p:sp>
        <p:sp>
          <p:nvSpPr>
            <p:cNvPr id="63" name="TextBox 62">
              <a:extLst>
                <a:ext uri="{FF2B5EF4-FFF2-40B4-BE49-F238E27FC236}">
                  <a16:creationId xmlns:a16="http://schemas.microsoft.com/office/drawing/2014/main" id="{9CA8AAC7-5FB0-9D73-F8D0-4840AF4BFF10}"/>
                </a:ext>
              </a:extLst>
            </p:cNvPr>
            <p:cNvSpPr txBox="1"/>
            <p:nvPr/>
          </p:nvSpPr>
          <p:spPr>
            <a:xfrm>
              <a:off x="7569582" y="4368062"/>
              <a:ext cx="1351652" cy="646331"/>
            </a:xfrm>
            <a:prstGeom prst="rect">
              <a:avLst/>
            </a:prstGeom>
            <a:noFill/>
          </p:spPr>
          <p:txBody>
            <a:bodyPr wrap="none" rtlCol="0">
              <a:spAutoFit/>
            </a:bodyPr>
            <a:lstStyle/>
            <a:p>
              <a:r>
                <a:rPr lang="en-GB" b="1" dirty="0">
                  <a:solidFill>
                    <a:schemeClr val="accent1"/>
                  </a:solidFill>
                </a:rPr>
                <a:t>SYSTEMS </a:t>
              </a:r>
            </a:p>
            <a:p>
              <a:r>
                <a:rPr lang="en-GB" b="1" dirty="0">
                  <a:solidFill>
                    <a:schemeClr val="accent1"/>
                  </a:solidFill>
                </a:rPr>
                <a:t>THINKING</a:t>
              </a:r>
            </a:p>
          </p:txBody>
        </p:sp>
        <p:sp>
          <p:nvSpPr>
            <p:cNvPr id="64" name="TextBox 63">
              <a:extLst>
                <a:ext uri="{FF2B5EF4-FFF2-40B4-BE49-F238E27FC236}">
                  <a16:creationId xmlns:a16="http://schemas.microsoft.com/office/drawing/2014/main" id="{295DACFF-002B-6B90-ADC1-52F005048B41}"/>
                </a:ext>
              </a:extLst>
            </p:cNvPr>
            <p:cNvSpPr txBox="1"/>
            <p:nvPr/>
          </p:nvSpPr>
          <p:spPr>
            <a:xfrm>
              <a:off x="5015488" y="1682863"/>
              <a:ext cx="1836913" cy="369332"/>
            </a:xfrm>
            <a:prstGeom prst="rect">
              <a:avLst/>
            </a:prstGeom>
            <a:noFill/>
          </p:spPr>
          <p:txBody>
            <a:bodyPr wrap="none" rtlCol="0">
              <a:spAutoFit/>
            </a:bodyPr>
            <a:lstStyle/>
            <a:p>
              <a:r>
                <a:rPr lang="en-GB" b="1" dirty="0">
                  <a:solidFill>
                    <a:schemeClr val="accent2"/>
                  </a:solidFill>
                </a:rPr>
                <a:t>DIGITAL = VDR</a:t>
              </a:r>
            </a:p>
          </p:txBody>
        </p:sp>
        <p:pic>
          <p:nvPicPr>
            <p:cNvPr id="66" name="Graphic 65" descr="Road with solid fill">
              <a:extLst>
                <a:ext uri="{FF2B5EF4-FFF2-40B4-BE49-F238E27FC236}">
                  <a16:creationId xmlns:a16="http://schemas.microsoft.com/office/drawing/2014/main" id="{B24EC27F-F67A-F5B9-00A1-941B10E0DF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06460" y="3397543"/>
              <a:ext cx="1029155" cy="1029154"/>
            </a:xfrm>
            <a:prstGeom prst="rect">
              <a:avLst/>
            </a:prstGeom>
          </p:spPr>
        </p:pic>
        <p:sp>
          <p:nvSpPr>
            <p:cNvPr id="67" name="TextBox 66">
              <a:extLst>
                <a:ext uri="{FF2B5EF4-FFF2-40B4-BE49-F238E27FC236}">
                  <a16:creationId xmlns:a16="http://schemas.microsoft.com/office/drawing/2014/main" id="{FBC9870D-04B2-6D1B-7F02-A9CB36B5FC0A}"/>
                </a:ext>
              </a:extLst>
            </p:cNvPr>
            <p:cNvSpPr txBox="1"/>
            <p:nvPr/>
          </p:nvSpPr>
          <p:spPr>
            <a:xfrm>
              <a:off x="2336746" y="4351040"/>
              <a:ext cx="1569660" cy="369332"/>
            </a:xfrm>
            <a:prstGeom prst="rect">
              <a:avLst/>
            </a:prstGeom>
            <a:noFill/>
          </p:spPr>
          <p:txBody>
            <a:bodyPr wrap="none" rtlCol="0">
              <a:spAutoFit/>
            </a:bodyPr>
            <a:lstStyle/>
            <a:p>
              <a:r>
                <a:rPr lang="en-GB" b="1" dirty="0">
                  <a:solidFill>
                    <a:schemeClr val="accent6"/>
                  </a:solidFill>
                </a:rPr>
                <a:t>MODELLING</a:t>
              </a:r>
            </a:p>
          </p:txBody>
        </p:sp>
        <p:cxnSp>
          <p:nvCxnSpPr>
            <p:cNvPr id="69" name="Straight Arrow Connector 68">
              <a:extLst>
                <a:ext uri="{FF2B5EF4-FFF2-40B4-BE49-F238E27FC236}">
                  <a16:creationId xmlns:a16="http://schemas.microsoft.com/office/drawing/2014/main" id="{6608E864-A3A0-98E5-7DDB-5A0A4E02CEE7}"/>
                </a:ext>
              </a:extLst>
            </p:cNvPr>
            <p:cNvCxnSpPr>
              <a:cxnSpLocks/>
            </p:cNvCxnSpPr>
            <p:nvPr/>
          </p:nvCxnSpPr>
          <p:spPr>
            <a:xfrm>
              <a:off x="4113069" y="4196193"/>
              <a:ext cx="880169" cy="9005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4D6C4F2-858B-AD3A-1F80-B9DF608FAA67}"/>
                </a:ext>
              </a:extLst>
            </p:cNvPr>
            <p:cNvCxnSpPr>
              <a:cxnSpLocks/>
            </p:cNvCxnSpPr>
            <p:nvPr/>
          </p:nvCxnSpPr>
          <p:spPr>
            <a:xfrm flipV="1">
              <a:off x="4202751" y="3094261"/>
              <a:ext cx="933695" cy="7581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3D7C96C-12D7-AB08-50C3-5748C32F652D}"/>
                </a:ext>
              </a:extLst>
            </p:cNvPr>
            <p:cNvCxnSpPr>
              <a:cxnSpLocks/>
            </p:cNvCxnSpPr>
            <p:nvPr/>
          </p:nvCxnSpPr>
          <p:spPr>
            <a:xfrm flipH="1">
              <a:off x="3938015" y="2817290"/>
              <a:ext cx="922101" cy="6975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FE51EBD-965B-F8EB-20F3-9641A1942B64}"/>
                </a:ext>
              </a:extLst>
            </p:cNvPr>
            <p:cNvCxnSpPr>
              <a:cxnSpLocks/>
            </p:cNvCxnSpPr>
            <p:nvPr/>
          </p:nvCxnSpPr>
          <p:spPr>
            <a:xfrm flipV="1">
              <a:off x="5434287" y="3423948"/>
              <a:ext cx="0" cy="128483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B301DBE-2F72-AD55-FCCC-1B9B8DCC7AFE}"/>
                </a:ext>
              </a:extLst>
            </p:cNvPr>
            <p:cNvCxnSpPr>
              <a:cxnSpLocks/>
            </p:cNvCxnSpPr>
            <p:nvPr/>
          </p:nvCxnSpPr>
          <p:spPr>
            <a:xfrm>
              <a:off x="5796145" y="3479961"/>
              <a:ext cx="0" cy="122882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2523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ED158B-8AE7-570C-8BBC-DB27269793A0}"/>
              </a:ext>
            </a:extLst>
          </p:cNvPr>
          <p:cNvSpPr txBox="1"/>
          <p:nvPr/>
        </p:nvSpPr>
        <p:spPr>
          <a:xfrm>
            <a:off x="9315072" y="6104209"/>
            <a:ext cx="2733441" cy="600164"/>
          </a:xfrm>
          <a:prstGeom prst="rect">
            <a:avLst/>
          </a:prstGeom>
          <a:noFill/>
        </p:spPr>
        <p:txBody>
          <a:bodyPr wrap="none" rtlCol="0">
            <a:spAutoFit/>
          </a:bodyPr>
          <a:lstStyle/>
          <a:p>
            <a:r>
              <a:rPr lang="en-GB" sz="1100" dirty="0"/>
              <a:t>VDR = Virtual Decision Room</a:t>
            </a:r>
          </a:p>
          <a:p>
            <a:r>
              <a:rPr lang="en-GB" sz="1100" dirty="0"/>
              <a:t>API = Application Programming Interface</a:t>
            </a:r>
          </a:p>
          <a:p>
            <a:r>
              <a:rPr lang="en-GB" sz="1100" dirty="0"/>
              <a:t>CLD = cause and loop diagram</a:t>
            </a:r>
          </a:p>
        </p:txBody>
      </p:sp>
      <p:sp>
        <p:nvSpPr>
          <p:cNvPr id="3" name="Oval 2">
            <a:extLst>
              <a:ext uri="{FF2B5EF4-FFF2-40B4-BE49-F238E27FC236}">
                <a16:creationId xmlns:a16="http://schemas.microsoft.com/office/drawing/2014/main" id="{0C112E86-607A-776E-2A76-83C9DA570D6B}"/>
              </a:ext>
            </a:extLst>
          </p:cNvPr>
          <p:cNvSpPr/>
          <p:nvPr/>
        </p:nvSpPr>
        <p:spPr>
          <a:xfrm>
            <a:off x="1974272"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E868A7A-C672-82DD-DF5F-65C3FCB0D29A}"/>
              </a:ext>
            </a:extLst>
          </p:cNvPr>
          <p:cNvSpPr txBox="1"/>
          <p:nvPr/>
        </p:nvSpPr>
        <p:spPr>
          <a:xfrm>
            <a:off x="1457701" y="1855145"/>
            <a:ext cx="1303306" cy="307777"/>
          </a:xfrm>
          <a:prstGeom prst="rect">
            <a:avLst/>
          </a:prstGeom>
          <a:noFill/>
        </p:spPr>
        <p:txBody>
          <a:bodyPr wrap="none" rtlCol="0">
            <a:spAutoFit/>
          </a:bodyPr>
          <a:lstStyle/>
          <a:p>
            <a:r>
              <a:rPr lang="en-GB" sz="1400" dirty="0"/>
              <a:t>WSIMOD setup</a:t>
            </a:r>
          </a:p>
        </p:txBody>
      </p:sp>
      <p:sp>
        <p:nvSpPr>
          <p:cNvPr id="6" name="Oval 5">
            <a:extLst>
              <a:ext uri="{FF2B5EF4-FFF2-40B4-BE49-F238E27FC236}">
                <a16:creationId xmlns:a16="http://schemas.microsoft.com/office/drawing/2014/main" id="{65E74408-9CF9-324E-A7CC-F795B1B65D93}"/>
              </a:ext>
            </a:extLst>
          </p:cNvPr>
          <p:cNvSpPr/>
          <p:nvPr/>
        </p:nvSpPr>
        <p:spPr>
          <a:xfrm>
            <a:off x="402997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0E3480-D10D-EE40-4F22-B4AD109867E0}"/>
              </a:ext>
            </a:extLst>
          </p:cNvPr>
          <p:cNvSpPr txBox="1"/>
          <p:nvPr/>
        </p:nvSpPr>
        <p:spPr>
          <a:xfrm>
            <a:off x="3446494" y="1816558"/>
            <a:ext cx="1437125" cy="307777"/>
          </a:xfrm>
          <a:prstGeom prst="rect">
            <a:avLst/>
          </a:prstGeom>
          <a:noFill/>
        </p:spPr>
        <p:txBody>
          <a:bodyPr wrap="none" rtlCol="0">
            <a:spAutoFit/>
          </a:bodyPr>
          <a:lstStyle/>
          <a:p>
            <a:r>
              <a:rPr lang="en-GB" sz="1400" dirty="0"/>
              <a:t>API development</a:t>
            </a:r>
          </a:p>
        </p:txBody>
      </p:sp>
      <p:sp>
        <p:nvSpPr>
          <p:cNvPr id="17" name="Oval 16">
            <a:extLst>
              <a:ext uri="{FF2B5EF4-FFF2-40B4-BE49-F238E27FC236}">
                <a16:creationId xmlns:a16="http://schemas.microsoft.com/office/drawing/2014/main" id="{3D3DCA44-4FCA-06AF-34DA-AF24DFFCC158}"/>
              </a:ext>
            </a:extLst>
          </p:cNvPr>
          <p:cNvSpPr/>
          <p:nvPr/>
        </p:nvSpPr>
        <p:spPr>
          <a:xfrm>
            <a:off x="6434482"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701F5D24-C418-896F-81E5-3686A80488F9}"/>
              </a:ext>
            </a:extLst>
          </p:cNvPr>
          <p:cNvSpPr txBox="1"/>
          <p:nvPr/>
        </p:nvSpPr>
        <p:spPr>
          <a:xfrm>
            <a:off x="5975138" y="1823853"/>
            <a:ext cx="1188852" cy="307777"/>
          </a:xfrm>
          <a:prstGeom prst="rect">
            <a:avLst/>
          </a:prstGeom>
          <a:noFill/>
        </p:spPr>
        <p:txBody>
          <a:bodyPr wrap="none" rtlCol="0">
            <a:spAutoFit/>
          </a:bodyPr>
          <a:lstStyle/>
          <a:p>
            <a:r>
              <a:rPr lang="en-GB" sz="1400" dirty="0"/>
              <a:t>WSIMOD use</a:t>
            </a:r>
          </a:p>
        </p:txBody>
      </p:sp>
      <p:sp>
        <p:nvSpPr>
          <p:cNvPr id="19" name="Oval 18">
            <a:extLst>
              <a:ext uri="{FF2B5EF4-FFF2-40B4-BE49-F238E27FC236}">
                <a16:creationId xmlns:a16="http://schemas.microsoft.com/office/drawing/2014/main" id="{D028D188-2A8A-380E-5BB2-2E6BA4842EE2}"/>
              </a:ext>
            </a:extLst>
          </p:cNvPr>
          <p:cNvSpPr/>
          <p:nvPr/>
        </p:nvSpPr>
        <p:spPr>
          <a:xfrm>
            <a:off x="766441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A67E2C97-71F6-CCA2-CDB0-DB13E3504F43}"/>
              </a:ext>
            </a:extLst>
          </p:cNvPr>
          <p:cNvSpPr txBox="1"/>
          <p:nvPr/>
        </p:nvSpPr>
        <p:spPr>
          <a:xfrm>
            <a:off x="7147843" y="1831540"/>
            <a:ext cx="1334724" cy="307777"/>
          </a:xfrm>
          <a:prstGeom prst="rect">
            <a:avLst/>
          </a:prstGeom>
          <a:noFill/>
        </p:spPr>
        <p:txBody>
          <a:bodyPr wrap="none" rtlCol="0">
            <a:spAutoFit/>
          </a:bodyPr>
          <a:lstStyle/>
          <a:p>
            <a:r>
              <a:rPr lang="en-GB" sz="1400" dirty="0"/>
              <a:t>WSIMOD + VDR</a:t>
            </a:r>
          </a:p>
        </p:txBody>
      </p:sp>
      <p:sp>
        <p:nvSpPr>
          <p:cNvPr id="21" name="Oval 20">
            <a:extLst>
              <a:ext uri="{FF2B5EF4-FFF2-40B4-BE49-F238E27FC236}">
                <a16:creationId xmlns:a16="http://schemas.microsoft.com/office/drawing/2014/main" id="{B7E8E853-222B-8CD0-3CF1-98F527DBB879}"/>
              </a:ext>
            </a:extLst>
          </p:cNvPr>
          <p:cNvSpPr/>
          <p:nvPr/>
        </p:nvSpPr>
        <p:spPr>
          <a:xfrm>
            <a:off x="2537796"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3A7ACAEB-0228-1051-BD56-DBF604907E09}"/>
              </a:ext>
            </a:extLst>
          </p:cNvPr>
          <p:cNvSpPr/>
          <p:nvPr/>
        </p:nvSpPr>
        <p:spPr>
          <a:xfrm>
            <a:off x="6434482"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0808E923-5354-35F2-51B8-12C91EE1C8F1}"/>
              </a:ext>
            </a:extLst>
          </p:cNvPr>
          <p:cNvSpPr txBox="1"/>
          <p:nvPr/>
        </p:nvSpPr>
        <p:spPr>
          <a:xfrm>
            <a:off x="6174264" y="2896597"/>
            <a:ext cx="790601" cy="307777"/>
          </a:xfrm>
          <a:prstGeom prst="rect">
            <a:avLst/>
          </a:prstGeom>
          <a:noFill/>
        </p:spPr>
        <p:txBody>
          <a:bodyPr wrap="none" rtlCol="0">
            <a:spAutoFit/>
          </a:bodyPr>
          <a:lstStyle/>
          <a:p>
            <a:r>
              <a:rPr lang="en-GB" sz="1400" dirty="0"/>
              <a:t>VDR use</a:t>
            </a:r>
          </a:p>
        </p:txBody>
      </p:sp>
      <p:sp>
        <p:nvSpPr>
          <p:cNvPr id="25" name="Oval 24">
            <a:extLst>
              <a:ext uri="{FF2B5EF4-FFF2-40B4-BE49-F238E27FC236}">
                <a16:creationId xmlns:a16="http://schemas.microsoft.com/office/drawing/2014/main" id="{52C26EFA-258C-3D19-B38B-070B3994E60C}"/>
              </a:ext>
            </a:extLst>
          </p:cNvPr>
          <p:cNvSpPr/>
          <p:nvPr/>
        </p:nvSpPr>
        <p:spPr>
          <a:xfrm>
            <a:off x="483569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64825D3F-2D15-8E63-F529-4D733A5BE925}"/>
              </a:ext>
            </a:extLst>
          </p:cNvPr>
          <p:cNvSpPr txBox="1"/>
          <p:nvPr/>
        </p:nvSpPr>
        <p:spPr>
          <a:xfrm>
            <a:off x="5044166" y="2788875"/>
            <a:ext cx="937308" cy="523220"/>
          </a:xfrm>
          <a:prstGeom prst="rect">
            <a:avLst/>
          </a:prstGeom>
          <a:noFill/>
        </p:spPr>
        <p:txBody>
          <a:bodyPr wrap="none" rtlCol="0">
            <a:spAutoFit/>
          </a:bodyPr>
          <a:lstStyle/>
          <a:p>
            <a:r>
              <a:rPr lang="en-GB" sz="1400" dirty="0"/>
              <a:t>VDR </a:t>
            </a:r>
          </a:p>
          <a:p>
            <a:r>
              <a:rPr lang="en-GB" sz="1400" dirty="0"/>
              <a:t>workflows</a:t>
            </a:r>
          </a:p>
        </p:txBody>
      </p:sp>
      <p:sp>
        <p:nvSpPr>
          <p:cNvPr id="27" name="Oval 26">
            <a:extLst>
              <a:ext uri="{FF2B5EF4-FFF2-40B4-BE49-F238E27FC236}">
                <a16:creationId xmlns:a16="http://schemas.microsoft.com/office/drawing/2014/main" id="{2BBB7576-D7AF-5385-E428-A81458FDF943}"/>
              </a:ext>
            </a:extLst>
          </p:cNvPr>
          <p:cNvSpPr/>
          <p:nvPr/>
        </p:nvSpPr>
        <p:spPr>
          <a:xfrm>
            <a:off x="8267929"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3806AEF4-9467-173B-6197-5B1E983D873D}"/>
              </a:ext>
            </a:extLst>
          </p:cNvPr>
          <p:cNvSpPr txBox="1"/>
          <p:nvPr/>
        </p:nvSpPr>
        <p:spPr>
          <a:xfrm>
            <a:off x="8507434" y="2812918"/>
            <a:ext cx="914225" cy="523220"/>
          </a:xfrm>
          <a:prstGeom prst="rect">
            <a:avLst/>
          </a:prstGeom>
          <a:noFill/>
        </p:spPr>
        <p:txBody>
          <a:bodyPr wrap="none" rtlCol="0">
            <a:spAutoFit/>
          </a:bodyPr>
          <a:lstStyle/>
          <a:p>
            <a:r>
              <a:rPr lang="en-GB" sz="1400" dirty="0"/>
              <a:t>VDR </a:t>
            </a:r>
          </a:p>
          <a:p>
            <a:r>
              <a:rPr lang="en-GB" sz="1400" dirty="0"/>
              <a:t>prototype</a:t>
            </a:r>
          </a:p>
        </p:txBody>
      </p:sp>
      <p:sp>
        <p:nvSpPr>
          <p:cNvPr id="31" name="Oval 30">
            <a:extLst>
              <a:ext uri="{FF2B5EF4-FFF2-40B4-BE49-F238E27FC236}">
                <a16:creationId xmlns:a16="http://schemas.microsoft.com/office/drawing/2014/main" id="{7F2748FB-F593-5AAB-73FC-3D7F7517D9F2}"/>
              </a:ext>
            </a:extLst>
          </p:cNvPr>
          <p:cNvSpPr/>
          <p:nvPr/>
        </p:nvSpPr>
        <p:spPr>
          <a:xfrm>
            <a:off x="9565405"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B7336673-B09C-CD7E-9B41-0A1B27C172E3}"/>
              </a:ext>
            </a:extLst>
          </p:cNvPr>
          <p:cNvSpPr txBox="1"/>
          <p:nvPr/>
        </p:nvSpPr>
        <p:spPr>
          <a:xfrm>
            <a:off x="9900427" y="2867634"/>
            <a:ext cx="684098" cy="523220"/>
          </a:xfrm>
          <a:prstGeom prst="rect">
            <a:avLst/>
          </a:prstGeom>
          <a:noFill/>
        </p:spPr>
        <p:txBody>
          <a:bodyPr wrap="none" rtlCol="0">
            <a:spAutoFit/>
          </a:bodyPr>
          <a:lstStyle/>
          <a:p>
            <a:r>
              <a:rPr lang="en-GB" sz="1400" dirty="0"/>
              <a:t>VDR </a:t>
            </a:r>
          </a:p>
          <a:p>
            <a:r>
              <a:rPr lang="en-GB" sz="1400" dirty="0"/>
              <a:t>testing</a:t>
            </a:r>
          </a:p>
        </p:txBody>
      </p:sp>
      <p:sp>
        <p:nvSpPr>
          <p:cNvPr id="36" name="Oval 35">
            <a:extLst>
              <a:ext uri="{FF2B5EF4-FFF2-40B4-BE49-F238E27FC236}">
                <a16:creationId xmlns:a16="http://schemas.microsoft.com/office/drawing/2014/main" id="{3E9858E4-39BB-9A09-BCB6-301693775754}"/>
              </a:ext>
            </a:extLst>
          </p:cNvPr>
          <p:cNvSpPr/>
          <p:nvPr/>
        </p:nvSpPr>
        <p:spPr>
          <a:xfrm>
            <a:off x="320726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619D9F7-8C45-3DF7-8697-0D5918B050C6}"/>
              </a:ext>
            </a:extLst>
          </p:cNvPr>
          <p:cNvSpPr txBox="1"/>
          <p:nvPr/>
        </p:nvSpPr>
        <p:spPr>
          <a:xfrm>
            <a:off x="3405288" y="3872177"/>
            <a:ext cx="1048044" cy="523220"/>
          </a:xfrm>
          <a:prstGeom prst="rect">
            <a:avLst/>
          </a:prstGeom>
          <a:noFill/>
        </p:spPr>
        <p:txBody>
          <a:bodyPr wrap="none" rtlCol="0">
            <a:spAutoFit/>
          </a:bodyPr>
          <a:lstStyle/>
          <a:p>
            <a:r>
              <a:rPr lang="en-GB" sz="1400" dirty="0"/>
              <a:t>problem </a:t>
            </a:r>
          </a:p>
          <a:p>
            <a:r>
              <a:rPr lang="en-GB" sz="1400" dirty="0"/>
              <a:t>formulation</a:t>
            </a:r>
          </a:p>
        </p:txBody>
      </p:sp>
      <p:sp>
        <p:nvSpPr>
          <p:cNvPr id="38" name="Oval 37">
            <a:extLst>
              <a:ext uri="{FF2B5EF4-FFF2-40B4-BE49-F238E27FC236}">
                <a16:creationId xmlns:a16="http://schemas.microsoft.com/office/drawing/2014/main" id="{CF49EB48-A4D3-D6C9-A73C-8513ACC99417}"/>
              </a:ext>
            </a:extLst>
          </p:cNvPr>
          <p:cNvSpPr/>
          <p:nvPr/>
        </p:nvSpPr>
        <p:spPr>
          <a:xfrm>
            <a:off x="563863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1AFDFAC8-9CF2-7C2A-E1CF-299D047473D1}"/>
              </a:ext>
            </a:extLst>
          </p:cNvPr>
          <p:cNvSpPr txBox="1"/>
          <p:nvPr/>
        </p:nvSpPr>
        <p:spPr>
          <a:xfrm>
            <a:off x="5122065" y="3839647"/>
            <a:ext cx="1477199" cy="307777"/>
          </a:xfrm>
          <a:prstGeom prst="rect">
            <a:avLst/>
          </a:prstGeom>
          <a:noFill/>
        </p:spPr>
        <p:txBody>
          <a:bodyPr wrap="none" rtlCol="0">
            <a:spAutoFit/>
          </a:bodyPr>
          <a:lstStyle/>
          <a:p>
            <a:r>
              <a:rPr lang="en-GB" sz="1400" dirty="0"/>
              <a:t>CLD development</a:t>
            </a:r>
          </a:p>
        </p:txBody>
      </p:sp>
      <p:sp>
        <p:nvSpPr>
          <p:cNvPr id="40" name="Oval 39">
            <a:extLst>
              <a:ext uri="{FF2B5EF4-FFF2-40B4-BE49-F238E27FC236}">
                <a16:creationId xmlns:a16="http://schemas.microsoft.com/office/drawing/2014/main" id="{BE08ED2B-A3D9-BEFE-90FF-0C682EE43903}"/>
              </a:ext>
            </a:extLst>
          </p:cNvPr>
          <p:cNvSpPr/>
          <p:nvPr/>
        </p:nvSpPr>
        <p:spPr>
          <a:xfrm>
            <a:off x="7628909"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4143F6F-56B3-50E6-7962-B30CDA50C4BD}"/>
              </a:ext>
            </a:extLst>
          </p:cNvPr>
          <p:cNvSpPr txBox="1"/>
          <p:nvPr/>
        </p:nvSpPr>
        <p:spPr>
          <a:xfrm>
            <a:off x="7306893" y="4471426"/>
            <a:ext cx="947695" cy="307777"/>
          </a:xfrm>
          <a:prstGeom prst="rect">
            <a:avLst/>
          </a:prstGeom>
          <a:noFill/>
        </p:spPr>
        <p:txBody>
          <a:bodyPr wrap="none" rtlCol="0">
            <a:spAutoFit/>
          </a:bodyPr>
          <a:lstStyle/>
          <a:p>
            <a:r>
              <a:rPr lang="en-GB" sz="1400" dirty="0"/>
              <a:t>CLD + VDR</a:t>
            </a:r>
          </a:p>
        </p:txBody>
      </p:sp>
      <p:sp>
        <p:nvSpPr>
          <p:cNvPr id="42" name="Oval 41">
            <a:extLst>
              <a:ext uri="{FF2B5EF4-FFF2-40B4-BE49-F238E27FC236}">
                <a16:creationId xmlns:a16="http://schemas.microsoft.com/office/drawing/2014/main" id="{080E95BC-2D4B-D37D-0A2F-2244D6EF0897}"/>
              </a:ext>
            </a:extLst>
          </p:cNvPr>
          <p:cNvSpPr/>
          <p:nvPr/>
        </p:nvSpPr>
        <p:spPr>
          <a:xfrm>
            <a:off x="10024297"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E9B8B842-5039-4CEB-E2D7-8A3847443BC9}"/>
              </a:ext>
            </a:extLst>
          </p:cNvPr>
          <p:cNvSpPr txBox="1"/>
          <p:nvPr/>
        </p:nvSpPr>
        <p:spPr>
          <a:xfrm>
            <a:off x="9966627" y="4491799"/>
            <a:ext cx="543739" cy="523220"/>
          </a:xfrm>
          <a:prstGeom prst="rect">
            <a:avLst/>
          </a:prstGeom>
          <a:noFill/>
        </p:spPr>
        <p:txBody>
          <a:bodyPr wrap="none" rtlCol="0">
            <a:spAutoFit/>
          </a:bodyPr>
          <a:lstStyle/>
          <a:p>
            <a:r>
              <a:rPr lang="en-GB" sz="1400" dirty="0"/>
              <a:t>final </a:t>
            </a:r>
          </a:p>
          <a:p>
            <a:r>
              <a:rPr lang="en-GB" sz="1400" dirty="0"/>
              <a:t>CLD</a:t>
            </a:r>
          </a:p>
        </p:txBody>
      </p:sp>
      <p:sp>
        <p:nvSpPr>
          <p:cNvPr id="50" name="Oval 49">
            <a:extLst>
              <a:ext uri="{FF2B5EF4-FFF2-40B4-BE49-F238E27FC236}">
                <a16:creationId xmlns:a16="http://schemas.microsoft.com/office/drawing/2014/main" id="{5299457A-9675-B01F-0E29-1A96201E56EF}"/>
              </a:ext>
            </a:extLst>
          </p:cNvPr>
          <p:cNvSpPr/>
          <p:nvPr/>
        </p:nvSpPr>
        <p:spPr>
          <a:xfrm>
            <a:off x="10024297"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1E06D2D3-36E4-DA54-3937-3EDDE3B2D55F}"/>
              </a:ext>
            </a:extLst>
          </p:cNvPr>
          <p:cNvSpPr txBox="1"/>
          <p:nvPr/>
        </p:nvSpPr>
        <p:spPr>
          <a:xfrm>
            <a:off x="9532893" y="1837428"/>
            <a:ext cx="1252972" cy="307777"/>
          </a:xfrm>
          <a:prstGeom prst="rect">
            <a:avLst/>
          </a:prstGeom>
          <a:noFill/>
        </p:spPr>
        <p:txBody>
          <a:bodyPr wrap="none" rtlCol="0">
            <a:spAutoFit/>
          </a:bodyPr>
          <a:lstStyle/>
          <a:p>
            <a:r>
              <a:rPr lang="en-GB" sz="1400" dirty="0"/>
              <a:t>final WSIMOD </a:t>
            </a:r>
          </a:p>
        </p:txBody>
      </p:sp>
      <p:sp>
        <p:nvSpPr>
          <p:cNvPr id="55" name="Oval 54">
            <a:extLst>
              <a:ext uri="{FF2B5EF4-FFF2-40B4-BE49-F238E27FC236}">
                <a16:creationId xmlns:a16="http://schemas.microsoft.com/office/drawing/2014/main" id="{4A798A23-0D56-34D5-F460-93E606A27EED}"/>
              </a:ext>
            </a:extLst>
          </p:cNvPr>
          <p:cNvSpPr/>
          <p:nvPr/>
        </p:nvSpPr>
        <p:spPr>
          <a:xfrm>
            <a:off x="1064142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4757C3F-E736-7747-6F01-A7125002E553}"/>
              </a:ext>
            </a:extLst>
          </p:cNvPr>
          <p:cNvSpPr txBox="1"/>
          <p:nvPr/>
        </p:nvSpPr>
        <p:spPr>
          <a:xfrm>
            <a:off x="10901873" y="3227042"/>
            <a:ext cx="894797" cy="307777"/>
          </a:xfrm>
          <a:prstGeom prst="rect">
            <a:avLst/>
          </a:prstGeom>
          <a:noFill/>
        </p:spPr>
        <p:txBody>
          <a:bodyPr wrap="none" rtlCol="0">
            <a:spAutoFit/>
          </a:bodyPr>
          <a:lstStyle/>
          <a:p>
            <a:r>
              <a:rPr lang="en-GB" sz="1400" dirty="0"/>
              <a:t>final VDR </a:t>
            </a:r>
          </a:p>
        </p:txBody>
      </p:sp>
      <p:sp>
        <p:nvSpPr>
          <p:cNvPr id="22" name="TextBox 21">
            <a:extLst>
              <a:ext uri="{FF2B5EF4-FFF2-40B4-BE49-F238E27FC236}">
                <a16:creationId xmlns:a16="http://schemas.microsoft.com/office/drawing/2014/main" id="{7DABF593-FE5D-23A5-57DC-358375E6DBD7}"/>
              </a:ext>
            </a:extLst>
          </p:cNvPr>
          <p:cNvSpPr txBox="1"/>
          <p:nvPr/>
        </p:nvSpPr>
        <p:spPr>
          <a:xfrm>
            <a:off x="2568854" y="2754756"/>
            <a:ext cx="779381" cy="523220"/>
          </a:xfrm>
          <a:prstGeom prst="rect">
            <a:avLst/>
          </a:prstGeom>
          <a:noFill/>
        </p:spPr>
        <p:txBody>
          <a:bodyPr wrap="none" rtlCol="0">
            <a:spAutoFit/>
          </a:bodyPr>
          <a:lstStyle/>
          <a:p>
            <a:r>
              <a:rPr lang="en-GB" sz="1400" dirty="0"/>
              <a:t>spatial</a:t>
            </a:r>
          </a:p>
          <a:p>
            <a:r>
              <a:rPr lang="en-GB" sz="1400" dirty="0"/>
              <a:t> domain</a:t>
            </a:r>
          </a:p>
        </p:txBody>
      </p:sp>
      <p:cxnSp>
        <p:nvCxnSpPr>
          <p:cNvPr id="11" name="Straight Connector 10">
            <a:extLst>
              <a:ext uri="{FF2B5EF4-FFF2-40B4-BE49-F238E27FC236}">
                <a16:creationId xmlns:a16="http://schemas.microsoft.com/office/drawing/2014/main" id="{2F68C4F4-3D57-DC32-CBD9-5A4311A99295}"/>
              </a:ext>
            </a:extLst>
          </p:cNvPr>
          <p:cNvCxnSpPr>
            <a:cxnSpLocks/>
            <a:endCxn id="50" idx="2"/>
          </p:cNvCxnSpPr>
          <p:nvPr/>
        </p:nvCxnSpPr>
        <p:spPr>
          <a:xfrm>
            <a:off x="2210419" y="2353209"/>
            <a:ext cx="781387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7D165A-8797-0ED2-CF7F-50A67CD4818B}"/>
              </a:ext>
            </a:extLst>
          </p:cNvPr>
          <p:cNvCxnSpPr>
            <a:cxnSpLocks/>
            <a:stCxn id="55" idx="2"/>
          </p:cNvCxnSpPr>
          <p:nvPr/>
        </p:nvCxnSpPr>
        <p:spPr>
          <a:xfrm flipH="1">
            <a:off x="2109354" y="3402608"/>
            <a:ext cx="853206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1FAC73B-0A34-5172-1849-E1DCE5216DC7}"/>
              </a:ext>
            </a:extLst>
          </p:cNvPr>
          <p:cNvCxnSpPr>
            <a:cxnSpLocks/>
            <a:stCxn id="42" idx="2"/>
          </p:cNvCxnSpPr>
          <p:nvPr/>
        </p:nvCxnSpPr>
        <p:spPr>
          <a:xfrm flipH="1">
            <a:off x="2109354" y="4361967"/>
            <a:ext cx="7914943"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C43004-2FD9-0223-75F4-6968E34CB9AD}"/>
              </a:ext>
            </a:extLst>
          </p:cNvPr>
          <p:cNvSpPr txBox="1"/>
          <p:nvPr/>
        </p:nvSpPr>
        <p:spPr>
          <a:xfrm>
            <a:off x="1578614" y="1527646"/>
            <a:ext cx="1042273" cy="369332"/>
          </a:xfrm>
          <a:prstGeom prst="rect">
            <a:avLst/>
          </a:prstGeom>
          <a:solidFill>
            <a:schemeClr val="accent2">
              <a:lumMod val="75000"/>
            </a:schemeClr>
          </a:solidFill>
        </p:spPr>
        <p:txBody>
          <a:bodyPr wrap="none" rtlCol="0">
            <a:spAutoFit/>
          </a:bodyPr>
          <a:lstStyle/>
          <a:p>
            <a:r>
              <a:rPr lang="en-GB" dirty="0">
                <a:solidFill>
                  <a:schemeClr val="bg1"/>
                </a:solidFill>
              </a:rPr>
              <a:t>SEP 2021</a:t>
            </a:r>
          </a:p>
        </p:txBody>
      </p:sp>
      <p:sp>
        <p:nvSpPr>
          <p:cNvPr id="29" name="TextBox 28">
            <a:extLst>
              <a:ext uri="{FF2B5EF4-FFF2-40B4-BE49-F238E27FC236}">
                <a16:creationId xmlns:a16="http://schemas.microsoft.com/office/drawing/2014/main" id="{CB006ADF-4FC1-F5D3-3A4C-629A8DD51988}"/>
              </a:ext>
            </a:extLst>
          </p:cNvPr>
          <p:cNvSpPr txBox="1"/>
          <p:nvPr/>
        </p:nvSpPr>
        <p:spPr>
          <a:xfrm>
            <a:off x="10681793" y="2751213"/>
            <a:ext cx="1042273" cy="369332"/>
          </a:xfrm>
          <a:prstGeom prst="rect">
            <a:avLst/>
          </a:prstGeom>
          <a:solidFill>
            <a:schemeClr val="accent2">
              <a:lumMod val="75000"/>
            </a:schemeClr>
          </a:solidFill>
        </p:spPr>
        <p:txBody>
          <a:bodyPr wrap="none" rtlCol="0">
            <a:spAutoFit/>
          </a:bodyPr>
          <a:lstStyle/>
          <a:p>
            <a:r>
              <a:rPr lang="en-GB" dirty="0">
                <a:solidFill>
                  <a:schemeClr val="bg1"/>
                </a:solidFill>
              </a:rPr>
              <a:t>SEP 2023</a:t>
            </a:r>
          </a:p>
        </p:txBody>
      </p:sp>
      <p:sp>
        <p:nvSpPr>
          <p:cNvPr id="45" name="TextBox 44">
            <a:extLst>
              <a:ext uri="{FF2B5EF4-FFF2-40B4-BE49-F238E27FC236}">
                <a16:creationId xmlns:a16="http://schemas.microsoft.com/office/drawing/2014/main" id="{A7EE3F35-5596-C529-3C6C-067286A51728}"/>
              </a:ext>
            </a:extLst>
          </p:cNvPr>
          <p:cNvSpPr txBox="1"/>
          <p:nvPr/>
        </p:nvSpPr>
        <p:spPr>
          <a:xfrm>
            <a:off x="1404720" y="204709"/>
            <a:ext cx="8911887" cy="830997"/>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We have started with three discipline-led workflows which include activities needed to develop the final VDR prototype</a:t>
            </a:r>
          </a:p>
        </p:txBody>
      </p:sp>
    </p:spTree>
    <p:extLst>
      <p:ext uri="{BB962C8B-B14F-4D97-AF65-F5344CB8AC3E}">
        <p14:creationId xmlns:p14="http://schemas.microsoft.com/office/powerpoint/2010/main" val="308079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16" grpId="0"/>
      <p:bldP spid="17" grpId="0" animBg="1"/>
      <p:bldP spid="18" grpId="0"/>
      <p:bldP spid="19" grpId="0" animBg="1"/>
      <p:bldP spid="20" grpId="0"/>
      <p:bldP spid="21" grpId="0" animBg="1"/>
      <p:bldP spid="23" grpId="0" animBg="1"/>
      <p:bldP spid="24" grpId="0"/>
      <p:bldP spid="25" grpId="0" animBg="1"/>
      <p:bldP spid="26" grpId="0"/>
      <p:bldP spid="27" grpId="0" animBg="1"/>
      <p:bldP spid="28" grpId="0"/>
      <p:bldP spid="31" grpId="0" animBg="1"/>
      <p:bldP spid="32" grpId="0"/>
      <p:bldP spid="36" grpId="0" animBg="1"/>
      <p:bldP spid="37" grpId="0"/>
      <p:bldP spid="38" grpId="0" animBg="1"/>
      <p:bldP spid="39" grpId="0"/>
      <p:bldP spid="40" grpId="0" animBg="1"/>
      <p:bldP spid="41" grpId="0"/>
      <p:bldP spid="42" grpId="0" animBg="1"/>
      <p:bldP spid="43" grpId="0"/>
      <p:bldP spid="50" grpId="0" animBg="1"/>
      <p:bldP spid="51" grpId="0"/>
      <p:bldP spid="55" grpId="0" animBg="1"/>
      <p:bldP spid="56"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5309D50-CAFD-4EAF-F8AE-140A048B814E}"/>
              </a:ext>
            </a:extLst>
          </p:cNvPr>
          <p:cNvSpPr txBox="1"/>
          <p:nvPr/>
        </p:nvSpPr>
        <p:spPr>
          <a:xfrm>
            <a:off x="521654" y="2179307"/>
            <a:ext cx="1337226" cy="369332"/>
          </a:xfrm>
          <a:prstGeom prst="rect">
            <a:avLst/>
          </a:prstGeom>
          <a:noFill/>
        </p:spPr>
        <p:txBody>
          <a:bodyPr wrap="none" rtlCol="0">
            <a:spAutoFit/>
          </a:bodyPr>
          <a:lstStyle/>
          <a:p>
            <a:r>
              <a:rPr lang="en-GB" dirty="0">
                <a:solidFill>
                  <a:schemeClr val="accent6"/>
                </a:solidFill>
              </a:rPr>
              <a:t>MODELLING</a:t>
            </a:r>
          </a:p>
        </p:txBody>
      </p:sp>
      <p:sp>
        <p:nvSpPr>
          <p:cNvPr id="12" name="TextBox 11">
            <a:extLst>
              <a:ext uri="{FF2B5EF4-FFF2-40B4-BE49-F238E27FC236}">
                <a16:creationId xmlns:a16="http://schemas.microsoft.com/office/drawing/2014/main" id="{62427131-6AAB-6F79-827D-3BECAA56037A}"/>
              </a:ext>
            </a:extLst>
          </p:cNvPr>
          <p:cNvSpPr txBox="1"/>
          <p:nvPr/>
        </p:nvSpPr>
        <p:spPr>
          <a:xfrm>
            <a:off x="932496" y="3188845"/>
            <a:ext cx="913648" cy="369332"/>
          </a:xfrm>
          <a:prstGeom prst="rect">
            <a:avLst/>
          </a:prstGeom>
          <a:noFill/>
        </p:spPr>
        <p:txBody>
          <a:bodyPr wrap="none" rtlCol="0">
            <a:spAutoFit/>
          </a:bodyPr>
          <a:lstStyle/>
          <a:p>
            <a:r>
              <a:rPr lang="en-GB" dirty="0">
                <a:solidFill>
                  <a:schemeClr val="accent2"/>
                </a:solidFill>
              </a:rPr>
              <a:t>DIGITAL</a:t>
            </a:r>
          </a:p>
        </p:txBody>
      </p:sp>
      <p:sp>
        <p:nvSpPr>
          <p:cNvPr id="15" name="TextBox 14">
            <a:extLst>
              <a:ext uri="{FF2B5EF4-FFF2-40B4-BE49-F238E27FC236}">
                <a16:creationId xmlns:a16="http://schemas.microsoft.com/office/drawing/2014/main" id="{8DED158B-8AE7-570C-8BBC-DB27269793A0}"/>
              </a:ext>
            </a:extLst>
          </p:cNvPr>
          <p:cNvSpPr txBox="1"/>
          <p:nvPr/>
        </p:nvSpPr>
        <p:spPr>
          <a:xfrm>
            <a:off x="9010724" y="6104209"/>
            <a:ext cx="2999283" cy="646331"/>
          </a:xfrm>
          <a:prstGeom prst="rect">
            <a:avLst/>
          </a:prstGeom>
          <a:noFill/>
        </p:spPr>
        <p:txBody>
          <a:bodyPr wrap="none" rtlCol="0">
            <a:spAutoFit/>
          </a:bodyPr>
          <a:lstStyle/>
          <a:p>
            <a:r>
              <a:rPr lang="en-GB" dirty="0"/>
              <a:t>API =</a:t>
            </a:r>
          </a:p>
          <a:p>
            <a:r>
              <a:rPr lang="en-GB" dirty="0"/>
              <a:t>CLD = cause and loop diagram</a:t>
            </a:r>
          </a:p>
        </p:txBody>
      </p:sp>
      <p:sp>
        <p:nvSpPr>
          <p:cNvPr id="3" name="Oval 2">
            <a:extLst>
              <a:ext uri="{FF2B5EF4-FFF2-40B4-BE49-F238E27FC236}">
                <a16:creationId xmlns:a16="http://schemas.microsoft.com/office/drawing/2014/main" id="{0C112E86-607A-776E-2A76-83C9DA570D6B}"/>
              </a:ext>
            </a:extLst>
          </p:cNvPr>
          <p:cNvSpPr/>
          <p:nvPr/>
        </p:nvSpPr>
        <p:spPr>
          <a:xfrm>
            <a:off x="1974272"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E868A7A-C672-82DD-DF5F-65C3FCB0D29A}"/>
              </a:ext>
            </a:extLst>
          </p:cNvPr>
          <p:cNvSpPr txBox="1"/>
          <p:nvPr/>
        </p:nvSpPr>
        <p:spPr>
          <a:xfrm>
            <a:off x="1457701" y="1855145"/>
            <a:ext cx="1303306" cy="307777"/>
          </a:xfrm>
          <a:prstGeom prst="rect">
            <a:avLst/>
          </a:prstGeom>
          <a:noFill/>
        </p:spPr>
        <p:txBody>
          <a:bodyPr wrap="none" rtlCol="0">
            <a:spAutoFit/>
          </a:bodyPr>
          <a:lstStyle/>
          <a:p>
            <a:r>
              <a:rPr lang="en-GB" sz="1400" dirty="0"/>
              <a:t>WSIMOD setup</a:t>
            </a:r>
          </a:p>
        </p:txBody>
      </p:sp>
      <p:sp>
        <p:nvSpPr>
          <p:cNvPr id="6" name="Oval 5">
            <a:extLst>
              <a:ext uri="{FF2B5EF4-FFF2-40B4-BE49-F238E27FC236}">
                <a16:creationId xmlns:a16="http://schemas.microsoft.com/office/drawing/2014/main" id="{65E74408-9CF9-324E-A7CC-F795B1B65D93}"/>
              </a:ext>
            </a:extLst>
          </p:cNvPr>
          <p:cNvSpPr/>
          <p:nvPr/>
        </p:nvSpPr>
        <p:spPr>
          <a:xfrm>
            <a:off x="402997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0E3480-D10D-EE40-4F22-B4AD109867E0}"/>
              </a:ext>
            </a:extLst>
          </p:cNvPr>
          <p:cNvSpPr txBox="1"/>
          <p:nvPr/>
        </p:nvSpPr>
        <p:spPr>
          <a:xfrm>
            <a:off x="3446494" y="1816558"/>
            <a:ext cx="1437125" cy="307777"/>
          </a:xfrm>
          <a:prstGeom prst="rect">
            <a:avLst/>
          </a:prstGeom>
          <a:noFill/>
        </p:spPr>
        <p:txBody>
          <a:bodyPr wrap="none" rtlCol="0">
            <a:spAutoFit/>
          </a:bodyPr>
          <a:lstStyle/>
          <a:p>
            <a:r>
              <a:rPr lang="en-GB" sz="1400" dirty="0"/>
              <a:t>API development</a:t>
            </a:r>
          </a:p>
        </p:txBody>
      </p:sp>
      <p:sp>
        <p:nvSpPr>
          <p:cNvPr id="17" name="Oval 16">
            <a:extLst>
              <a:ext uri="{FF2B5EF4-FFF2-40B4-BE49-F238E27FC236}">
                <a16:creationId xmlns:a16="http://schemas.microsoft.com/office/drawing/2014/main" id="{3D3DCA44-4FCA-06AF-34DA-AF24DFFCC158}"/>
              </a:ext>
            </a:extLst>
          </p:cNvPr>
          <p:cNvSpPr/>
          <p:nvPr/>
        </p:nvSpPr>
        <p:spPr>
          <a:xfrm>
            <a:off x="6434482"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701F5D24-C418-896F-81E5-3686A80488F9}"/>
              </a:ext>
            </a:extLst>
          </p:cNvPr>
          <p:cNvSpPr txBox="1"/>
          <p:nvPr/>
        </p:nvSpPr>
        <p:spPr>
          <a:xfrm>
            <a:off x="5975138" y="1823853"/>
            <a:ext cx="1188852" cy="307777"/>
          </a:xfrm>
          <a:prstGeom prst="rect">
            <a:avLst/>
          </a:prstGeom>
          <a:noFill/>
        </p:spPr>
        <p:txBody>
          <a:bodyPr wrap="none" rtlCol="0">
            <a:spAutoFit/>
          </a:bodyPr>
          <a:lstStyle/>
          <a:p>
            <a:r>
              <a:rPr lang="en-GB" sz="1400" dirty="0"/>
              <a:t>WSIMOD use</a:t>
            </a:r>
          </a:p>
        </p:txBody>
      </p:sp>
      <p:sp>
        <p:nvSpPr>
          <p:cNvPr id="19" name="Oval 18">
            <a:extLst>
              <a:ext uri="{FF2B5EF4-FFF2-40B4-BE49-F238E27FC236}">
                <a16:creationId xmlns:a16="http://schemas.microsoft.com/office/drawing/2014/main" id="{D028D188-2A8A-380E-5BB2-2E6BA4842EE2}"/>
              </a:ext>
            </a:extLst>
          </p:cNvPr>
          <p:cNvSpPr/>
          <p:nvPr/>
        </p:nvSpPr>
        <p:spPr>
          <a:xfrm>
            <a:off x="766441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A67E2C97-71F6-CCA2-CDB0-DB13E3504F43}"/>
              </a:ext>
            </a:extLst>
          </p:cNvPr>
          <p:cNvSpPr txBox="1"/>
          <p:nvPr/>
        </p:nvSpPr>
        <p:spPr>
          <a:xfrm>
            <a:off x="7147843" y="1831540"/>
            <a:ext cx="1334724" cy="307777"/>
          </a:xfrm>
          <a:prstGeom prst="rect">
            <a:avLst/>
          </a:prstGeom>
          <a:noFill/>
        </p:spPr>
        <p:txBody>
          <a:bodyPr wrap="none" rtlCol="0">
            <a:spAutoFit/>
          </a:bodyPr>
          <a:lstStyle/>
          <a:p>
            <a:r>
              <a:rPr lang="en-GB" sz="1400" dirty="0"/>
              <a:t>WSIMOD + VDR</a:t>
            </a:r>
          </a:p>
        </p:txBody>
      </p:sp>
      <p:sp>
        <p:nvSpPr>
          <p:cNvPr id="21" name="Oval 20">
            <a:extLst>
              <a:ext uri="{FF2B5EF4-FFF2-40B4-BE49-F238E27FC236}">
                <a16:creationId xmlns:a16="http://schemas.microsoft.com/office/drawing/2014/main" id="{B7E8E853-222B-8CD0-3CF1-98F527DBB879}"/>
              </a:ext>
            </a:extLst>
          </p:cNvPr>
          <p:cNvSpPr/>
          <p:nvPr/>
        </p:nvSpPr>
        <p:spPr>
          <a:xfrm>
            <a:off x="2537796"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3A7ACAEB-0228-1051-BD56-DBF604907E09}"/>
              </a:ext>
            </a:extLst>
          </p:cNvPr>
          <p:cNvSpPr/>
          <p:nvPr/>
        </p:nvSpPr>
        <p:spPr>
          <a:xfrm>
            <a:off x="6434482"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0808E923-5354-35F2-51B8-12C91EE1C8F1}"/>
              </a:ext>
            </a:extLst>
          </p:cNvPr>
          <p:cNvSpPr txBox="1"/>
          <p:nvPr/>
        </p:nvSpPr>
        <p:spPr>
          <a:xfrm>
            <a:off x="6174264" y="2896597"/>
            <a:ext cx="790601" cy="307777"/>
          </a:xfrm>
          <a:prstGeom prst="rect">
            <a:avLst/>
          </a:prstGeom>
          <a:noFill/>
        </p:spPr>
        <p:txBody>
          <a:bodyPr wrap="none" rtlCol="0">
            <a:spAutoFit/>
          </a:bodyPr>
          <a:lstStyle/>
          <a:p>
            <a:r>
              <a:rPr lang="en-GB" sz="1400" dirty="0"/>
              <a:t>VDR use</a:t>
            </a:r>
          </a:p>
        </p:txBody>
      </p:sp>
      <p:sp>
        <p:nvSpPr>
          <p:cNvPr id="25" name="Oval 24">
            <a:extLst>
              <a:ext uri="{FF2B5EF4-FFF2-40B4-BE49-F238E27FC236}">
                <a16:creationId xmlns:a16="http://schemas.microsoft.com/office/drawing/2014/main" id="{52C26EFA-258C-3D19-B38B-070B3994E60C}"/>
              </a:ext>
            </a:extLst>
          </p:cNvPr>
          <p:cNvSpPr/>
          <p:nvPr/>
        </p:nvSpPr>
        <p:spPr>
          <a:xfrm>
            <a:off x="483569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64825D3F-2D15-8E63-F529-4D733A5BE925}"/>
              </a:ext>
            </a:extLst>
          </p:cNvPr>
          <p:cNvSpPr txBox="1"/>
          <p:nvPr/>
        </p:nvSpPr>
        <p:spPr>
          <a:xfrm>
            <a:off x="5044166" y="2788875"/>
            <a:ext cx="937308" cy="523220"/>
          </a:xfrm>
          <a:prstGeom prst="rect">
            <a:avLst/>
          </a:prstGeom>
          <a:noFill/>
        </p:spPr>
        <p:txBody>
          <a:bodyPr wrap="none" rtlCol="0">
            <a:spAutoFit/>
          </a:bodyPr>
          <a:lstStyle/>
          <a:p>
            <a:r>
              <a:rPr lang="en-GB" sz="1400" dirty="0"/>
              <a:t>VDR </a:t>
            </a:r>
          </a:p>
          <a:p>
            <a:r>
              <a:rPr lang="en-GB" sz="1400" dirty="0"/>
              <a:t>workflows</a:t>
            </a:r>
          </a:p>
        </p:txBody>
      </p:sp>
      <p:sp>
        <p:nvSpPr>
          <p:cNvPr id="27" name="Oval 26">
            <a:extLst>
              <a:ext uri="{FF2B5EF4-FFF2-40B4-BE49-F238E27FC236}">
                <a16:creationId xmlns:a16="http://schemas.microsoft.com/office/drawing/2014/main" id="{2BBB7576-D7AF-5385-E428-A81458FDF943}"/>
              </a:ext>
            </a:extLst>
          </p:cNvPr>
          <p:cNvSpPr/>
          <p:nvPr/>
        </p:nvSpPr>
        <p:spPr>
          <a:xfrm>
            <a:off x="8267929"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3806AEF4-9467-173B-6197-5B1E983D873D}"/>
              </a:ext>
            </a:extLst>
          </p:cNvPr>
          <p:cNvSpPr txBox="1"/>
          <p:nvPr/>
        </p:nvSpPr>
        <p:spPr>
          <a:xfrm>
            <a:off x="8507434" y="2812918"/>
            <a:ext cx="914225" cy="523220"/>
          </a:xfrm>
          <a:prstGeom prst="rect">
            <a:avLst/>
          </a:prstGeom>
          <a:noFill/>
        </p:spPr>
        <p:txBody>
          <a:bodyPr wrap="none" rtlCol="0">
            <a:spAutoFit/>
          </a:bodyPr>
          <a:lstStyle/>
          <a:p>
            <a:r>
              <a:rPr lang="en-GB" sz="1400" dirty="0"/>
              <a:t>VDR </a:t>
            </a:r>
          </a:p>
          <a:p>
            <a:r>
              <a:rPr lang="en-GB" sz="1400" dirty="0"/>
              <a:t>prototype</a:t>
            </a:r>
          </a:p>
        </p:txBody>
      </p:sp>
      <p:sp>
        <p:nvSpPr>
          <p:cNvPr id="31" name="Oval 30">
            <a:extLst>
              <a:ext uri="{FF2B5EF4-FFF2-40B4-BE49-F238E27FC236}">
                <a16:creationId xmlns:a16="http://schemas.microsoft.com/office/drawing/2014/main" id="{7F2748FB-F593-5AAB-73FC-3D7F7517D9F2}"/>
              </a:ext>
            </a:extLst>
          </p:cNvPr>
          <p:cNvSpPr/>
          <p:nvPr/>
        </p:nvSpPr>
        <p:spPr>
          <a:xfrm>
            <a:off x="9565405"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B7336673-B09C-CD7E-9B41-0A1B27C172E3}"/>
              </a:ext>
            </a:extLst>
          </p:cNvPr>
          <p:cNvSpPr txBox="1"/>
          <p:nvPr/>
        </p:nvSpPr>
        <p:spPr>
          <a:xfrm>
            <a:off x="9900427" y="2867634"/>
            <a:ext cx="684098" cy="523220"/>
          </a:xfrm>
          <a:prstGeom prst="rect">
            <a:avLst/>
          </a:prstGeom>
          <a:noFill/>
        </p:spPr>
        <p:txBody>
          <a:bodyPr wrap="none" rtlCol="0">
            <a:spAutoFit/>
          </a:bodyPr>
          <a:lstStyle/>
          <a:p>
            <a:r>
              <a:rPr lang="en-GB" sz="1400" dirty="0"/>
              <a:t>VDR </a:t>
            </a:r>
          </a:p>
          <a:p>
            <a:r>
              <a:rPr lang="en-GB" sz="1400" dirty="0"/>
              <a:t>testing</a:t>
            </a:r>
          </a:p>
        </p:txBody>
      </p:sp>
      <p:sp>
        <p:nvSpPr>
          <p:cNvPr id="35" name="TextBox 34">
            <a:extLst>
              <a:ext uri="{FF2B5EF4-FFF2-40B4-BE49-F238E27FC236}">
                <a16:creationId xmlns:a16="http://schemas.microsoft.com/office/drawing/2014/main" id="{F204C93D-74D1-A39C-B70D-FDA3F62BA1A2}"/>
              </a:ext>
            </a:extLst>
          </p:cNvPr>
          <p:cNvSpPr txBox="1"/>
          <p:nvPr/>
        </p:nvSpPr>
        <p:spPr>
          <a:xfrm>
            <a:off x="747864" y="4008238"/>
            <a:ext cx="1120820" cy="646331"/>
          </a:xfrm>
          <a:prstGeom prst="rect">
            <a:avLst/>
          </a:prstGeom>
          <a:noFill/>
        </p:spPr>
        <p:txBody>
          <a:bodyPr wrap="none" rtlCol="0">
            <a:spAutoFit/>
          </a:bodyPr>
          <a:lstStyle/>
          <a:p>
            <a:pPr algn="r"/>
            <a:r>
              <a:rPr lang="en-GB" dirty="0">
                <a:solidFill>
                  <a:schemeClr val="accent1"/>
                </a:solidFill>
              </a:rPr>
              <a:t>SYSTEMS </a:t>
            </a:r>
          </a:p>
          <a:p>
            <a:pPr algn="r"/>
            <a:r>
              <a:rPr lang="en-GB" dirty="0">
                <a:solidFill>
                  <a:schemeClr val="accent1"/>
                </a:solidFill>
              </a:rPr>
              <a:t>THINKING</a:t>
            </a:r>
          </a:p>
        </p:txBody>
      </p:sp>
      <p:sp>
        <p:nvSpPr>
          <p:cNvPr id="36" name="Oval 35">
            <a:extLst>
              <a:ext uri="{FF2B5EF4-FFF2-40B4-BE49-F238E27FC236}">
                <a16:creationId xmlns:a16="http://schemas.microsoft.com/office/drawing/2014/main" id="{3E9858E4-39BB-9A09-BCB6-301693775754}"/>
              </a:ext>
            </a:extLst>
          </p:cNvPr>
          <p:cNvSpPr/>
          <p:nvPr/>
        </p:nvSpPr>
        <p:spPr>
          <a:xfrm>
            <a:off x="320726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619D9F7-8C45-3DF7-8697-0D5918B050C6}"/>
              </a:ext>
            </a:extLst>
          </p:cNvPr>
          <p:cNvSpPr txBox="1"/>
          <p:nvPr/>
        </p:nvSpPr>
        <p:spPr>
          <a:xfrm>
            <a:off x="3405288" y="3872177"/>
            <a:ext cx="1048044" cy="523220"/>
          </a:xfrm>
          <a:prstGeom prst="rect">
            <a:avLst/>
          </a:prstGeom>
          <a:noFill/>
        </p:spPr>
        <p:txBody>
          <a:bodyPr wrap="none" rtlCol="0">
            <a:spAutoFit/>
          </a:bodyPr>
          <a:lstStyle/>
          <a:p>
            <a:r>
              <a:rPr lang="en-GB" sz="1400" dirty="0"/>
              <a:t>problem </a:t>
            </a:r>
          </a:p>
          <a:p>
            <a:r>
              <a:rPr lang="en-GB" sz="1400" dirty="0"/>
              <a:t>formulation</a:t>
            </a:r>
          </a:p>
        </p:txBody>
      </p:sp>
      <p:sp>
        <p:nvSpPr>
          <p:cNvPr id="38" name="Oval 37">
            <a:extLst>
              <a:ext uri="{FF2B5EF4-FFF2-40B4-BE49-F238E27FC236}">
                <a16:creationId xmlns:a16="http://schemas.microsoft.com/office/drawing/2014/main" id="{CF49EB48-A4D3-D6C9-A73C-8513ACC99417}"/>
              </a:ext>
            </a:extLst>
          </p:cNvPr>
          <p:cNvSpPr/>
          <p:nvPr/>
        </p:nvSpPr>
        <p:spPr>
          <a:xfrm>
            <a:off x="563863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1AFDFAC8-9CF2-7C2A-E1CF-299D047473D1}"/>
              </a:ext>
            </a:extLst>
          </p:cNvPr>
          <p:cNvSpPr txBox="1"/>
          <p:nvPr/>
        </p:nvSpPr>
        <p:spPr>
          <a:xfrm>
            <a:off x="5122065" y="3839647"/>
            <a:ext cx="1477199" cy="307777"/>
          </a:xfrm>
          <a:prstGeom prst="rect">
            <a:avLst/>
          </a:prstGeom>
          <a:noFill/>
        </p:spPr>
        <p:txBody>
          <a:bodyPr wrap="none" rtlCol="0">
            <a:spAutoFit/>
          </a:bodyPr>
          <a:lstStyle/>
          <a:p>
            <a:r>
              <a:rPr lang="en-GB" sz="1400" dirty="0"/>
              <a:t>CLD development</a:t>
            </a:r>
          </a:p>
        </p:txBody>
      </p:sp>
      <p:sp>
        <p:nvSpPr>
          <p:cNvPr id="40" name="Oval 39">
            <a:extLst>
              <a:ext uri="{FF2B5EF4-FFF2-40B4-BE49-F238E27FC236}">
                <a16:creationId xmlns:a16="http://schemas.microsoft.com/office/drawing/2014/main" id="{BE08ED2B-A3D9-BEFE-90FF-0C682EE43903}"/>
              </a:ext>
            </a:extLst>
          </p:cNvPr>
          <p:cNvSpPr/>
          <p:nvPr/>
        </p:nvSpPr>
        <p:spPr>
          <a:xfrm>
            <a:off x="7628909"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4143F6F-56B3-50E6-7962-B30CDA50C4BD}"/>
              </a:ext>
            </a:extLst>
          </p:cNvPr>
          <p:cNvSpPr txBox="1"/>
          <p:nvPr/>
        </p:nvSpPr>
        <p:spPr>
          <a:xfrm>
            <a:off x="7306893" y="4471426"/>
            <a:ext cx="947695" cy="307777"/>
          </a:xfrm>
          <a:prstGeom prst="rect">
            <a:avLst/>
          </a:prstGeom>
          <a:noFill/>
        </p:spPr>
        <p:txBody>
          <a:bodyPr wrap="none" rtlCol="0">
            <a:spAutoFit/>
          </a:bodyPr>
          <a:lstStyle/>
          <a:p>
            <a:r>
              <a:rPr lang="en-GB" sz="1400" dirty="0"/>
              <a:t>CLD + VDR</a:t>
            </a:r>
          </a:p>
        </p:txBody>
      </p:sp>
      <p:sp>
        <p:nvSpPr>
          <p:cNvPr id="42" name="Oval 41">
            <a:extLst>
              <a:ext uri="{FF2B5EF4-FFF2-40B4-BE49-F238E27FC236}">
                <a16:creationId xmlns:a16="http://schemas.microsoft.com/office/drawing/2014/main" id="{080E95BC-2D4B-D37D-0A2F-2244D6EF0897}"/>
              </a:ext>
            </a:extLst>
          </p:cNvPr>
          <p:cNvSpPr/>
          <p:nvPr/>
        </p:nvSpPr>
        <p:spPr>
          <a:xfrm>
            <a:off x="10024297"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E9B8B842-5039-4CEB-E2D7-8A3847443BC9}"/>
              </a:ext>
            </a:extLst>
          </p:cNvPr>
          <p:cNvSpPr txBox="1"/>
          <p:nvPr/>
        </p:nvSpPr>
        <p:spPr>
          <a:xfrm>
            <a:off x="9966627" y="4491799"/>
            <a:ext cx="543739" cy="523220"/>
          </a:xfrm>
          <a:prstGeom prst="rect">
            <a:avLst/>
          </a:prstGeom>
          <a:noFill/>
        </p:spPr>
        <p:txBody>
          <a:bodyPr wrap="none" rtlCol="0">
            <a:spAutoFit/>
          </a:bodyPr>
          <a:lstStyle/>
          <a:p>
            <a:r>
              <a:rPr lang="en-GB" sz="1400" dirty="0"/>
              <a:t>final </a:t>
            </a:r>
          </a:p>
          <a:p>
            <a:r>
              <a:rPr lang="en-GB" sz="1400" dirty="0"/>
              <a:t>CLD</a:t>
            </a:r>
          </a:p>
        </p:txBody>
      </p:sp>
      <p:sp>
        <p:nvSpPr>
          <p:cNvPr id="50" name="Oval 49">
            <a:extLst>
              <a:ext uri="{FF2B5EF4-FFF2-40B4-BE49-F238E27FC236}">
                <a16:creationId xmlns:a16="http://schemas.microsoft.com/office/drawing/2014/main" id="{5299457A-9675-B01F-0E29-1A96201E56EF}"/>
              </a:ext>
            </a:extLst>
          </p:cNvPr>
          <p:cNvSpPr/>
          <p:nvPr/>
        </p:nvSpPr>
        <p:spPr>
          <a:xfrm>
            <a:off x="10024297"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1E06D2D3-36E4-DA54-3937-3EDDE3B2D55F}"/>
              </a:ext>
            </a:extLst>
          </p:cNvPr>
          <p:cNvSpPr txBox="1"/>
          <p:nvPr/>
        </p:nvSpPr>
        <p:spPr>
          <a:xfrm>
            <a:off x="9532893" y="1837428"/>
            <a:ext cx="1252972" cy="307777"/>
          </a:xfrm>
          <a:prstGeom prst="rect">
            <a:avLst/>
          </a:prstGeom>
          <a:noFill/>
        </p:spPr>
        <p:txBody>
          <a:bodyPr wrap="none" rtlCol="0">
            <a:spAutoFit/>
          </a:bodyPr>
          <a:lstStyle/>
          <a:p>
            <a:r>
              <a:rPr lang="en-GB" sz="1400" dirty="0"/>
              <a:t>final WSIMOD </a:t>
            </a:r>
          </a:p>
        </p:txBody>
      </p:sp>
      <p:sp>
        <p:nvSpPr>
          <p:cNvPr id="55" name="Oval 54">
            <a:extLst>
              <a:ext uri="{FF2B5EF4-FFF2-40B4-BE49-F238E27FC236}">
                <a16:creationId xmlns:a16="http://schemas.microsoft.com/office/drawing/2014/main" id="{4A798A23-0D56-34D5-F460-93E606A27EED}"/>
              </a:ext>
            </a:extLst>
          </p:cNvPr>
          <p:cNvSpPr/>
          <p:nvPr/>
        </p:nvSpPr>
        <p:spPr>
          <a:xfrm>
            <a:off x="1064142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4757C3F-E736-7747-6F01-A7125002E553}"/>
              </a:ext>
            </a:extLst>
          </p:cNvPr>
          <p:cNvSpPr txBox="1"/>
          <p:nvPr/>
        </p:nvSpPr>
        <p:spPr>
          <a:xfrm>
            <a:off x="10901873" y="3227042"/>
            <a:ext cx="894797" cy="307777"/>
          </a:xfrm>
          <a:prstGeom prst="rect">
            <a:avLst/>
          </a:prstGeom>
          <a:noFill/>
        </p:spPr>
        <p:txBody>
          <a:bodyPr wrap="none" rtlCol="0">
            <a:spAutoFit/>
          </a:bodyPr>
          <a:lstStyle/>
          <a:p>
            <a:r>
              <a:rPr lang="en-GB" sz="1400" dirty="0"/>
              <a:t>final VDR </a:t>
            </a:r>
          </a:p>
        </p:txBody>
      </p:sp>
      <p:sp>
        <p:nvSpPr>
          <p:cNvPr id="22" name="TextBox 21">
            <a:extLst>
              <a:ext uri="{FF2B5EF4-FFF2-40B4-BE49-F238E27FC236}">
                <a16:creationId xmlns:a16="http://schemas.microsoft.com/office/drawing/2014/main" id="{7DABF593-FE5D-23A5-57DC-358375E6DBD7}"/>
              </a:ext>
            </a:extLst>
          </p:cNvPr>
          <p:cNvSpPr txBox="1"/>
          <p:nvPr/>
        </p:nvSpPr>
        <p:spPr>
          <a:xfrm>
            <a:off x="2568854" y="2754756"/>
            <a:ext cx="779381" cy="523220"/>
          </a:xfrm>
          <a:prstGeom prst="rect">
            <a:avLst/>
          </a:prstGeom>
          <a:noFill/>
        </p:spPr>
        <p:txBody>
          <a:bodyPr wrap="none" rtlCol="0">
            <a:spAutoFit/>
          </a:bodyPr>
          <a:lstStyle/>
          <a:p>
            <a:r>
              <a:rPr lang="en-GB" sz="1400" dirty="0"/>
              <a:t>spatial</a:t>
            </a:r>
          </a:p>
          <a:p>
            <a:r>
              <a:rPr lang="en-GB" sz="1400" dirty="0"/>
              <a:t> domain</a:t>
            </a:r>
          </a:p>
        </p:txBody>
      </p:sp>
      <p:cxnSp>
        <p:nvCxnSpPr>
          <p:cNvPr id="11" name="Straight Connector 10">
            <a:extLst>
              <a:ext uri="{FF2B5EF4-FFF2-40B4-BE49-F238E27FC236}">
                <a16:creationId xmlns:a16="http://schemas.microsoft.com/office/drawing/2014/main" id="{2F68C4F4-3D57-DC32-CBD9-5A4311A99295}"/>
              </a:ext>
            </a:extLst>
          </p:cNvPr>
          <p:cNvCxnSpPr>
            <a:cxnSpLocks/>
            <a:endCxn id="50" idx="2"/>
          </p:cNvCxnSpPr>
          <p:nvPr/>
        </p:nvCxnSpPr>
        <p:spPr>
          <a:xfrm>
            <a:off x="2210419" y="2353209"/>
            <a:ext cx="781387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7D165A-8797-0ED2-CF7F-50A67CD4818B}"/>
              </a:ext>
            </a:extLst>
          </p:cNvPr>
          <p:cNvCxnSpPr>
            <a:cxnSpLocks/>
            <a:stCxn id="55" idx="2"/>
          </p:cNvCxnSpPr>
          <p:nvPr/>
        </p:nvCxnSpPr>
        <p:spPr>
          <a:xfrm flipH="1">
            <a:off x="2109354" y="3402608"/>
            <a:ext cx="853206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1FAC73B-0A34-5172-1849-E1DCE5216DC7}"/>
              </a:ext>
            </a:extLst>
          </p:cNvPr>
          <p:cNvCxnSpPr>
            <a:cxnSpLocks/>
            <a:stCxn id="42" idx="2"/>
          </p:cNvCxnSpPr>
          <p:nvPr/>
        </p:nvCxnSpPr>
        <p:spPr>
          <a:xfrm flipH="1">
            <a:off x="2109354" y="4361967"/>
            <a:ext cx="7914943"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4CFA41-2543-E856-9095-531970DCA8CF}"/>
              </a:ext>
            </a:extLst>
          </p:cNvPr>
          <p:cNvSpPr txBox="1"/>
          <p:nvPr/>
        </p:nvSpPr>
        <p:spPr>
          <a:xfrm>
            <a:off x="384580" y="5237425"/>
            <a:ext cx="1551963" cy="369332"/>
          </a:xfrm>
          <a:prstGeom prst="rect">
            <a:avLst/>
          </a:prstGeom>
          <a:noFill/>
        </p:spPr>
        <p:txBody>
          <a:bodyPr wrap="none" rtlCol="0">
            <a:spAutoFit/>
          </a:bodyPr>
          <a:lstStyle/>
          <a:p>
            <a:r>
              <a:rPr lang="en-GB" dirty="0">
                <a:solidFill>
                  <a:srgbClr val="C00000"/>
                </a:solidFill>
              </a:rPr>
              <a:t>ENGAGEMENT</a:t>
            </a:r>
          </a:p>
        </p:txBody>
      </p:sp>
      <p:sp>
        <p:nvSpPr>
          <p:cNvPr id="7" name="Oval 6">
            <a:extLst>
              <a:ext uri="{FF2B5EF4-FFF2-40B4-BE49-F238E27FC236}">
                <a16:creationId xmlns:a16="http://schemas.microsoft.com/office/drawing/2014/main" id="{1D91704C-90BC-19B0-161A-96569CD33CE4}"/>
              </a:ext>
            </a:extLst>
          </p:cNvPr>
          <p:cNvSpPr/>
          <p:nvPr/>
        </p:nvSpPr>
        <p:spPr>
          <a:xfrm>
            <a:off x="2537796" y="5256927"/>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64EC7961-221D-A5FC-BBB0-8D66E0F822B3}"/>
              </a:ext>
            </a:extLst>
          </p:cNvPr>
          <p:cNvSpPr/>
          <p:nvPr/>
        </p:nvSpPr>
        <p:spPr>
          <a:xfrm>
            <a:off x="4029974"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F7E7AB24-2E1C-A619-FF66-F935FCB72FAD}"/>
              </a:ext>
            </a:extLst>
          </p:cNvPr>
          <p:cNvSpPr txBox="1"/>
          <p:nvPr/>
        </p:nvSpPr>
        <p:spPr>
          <a:xfrm>
            <a:off x="3585470" y="5551082"/>
            <a:ext cx="1323376" cy="307777"/>
          </a:xfrm>
          <a:prstGeom prst="rect">
            <a:avLst/>
          </a:prstGeom>
          <a:noFill/>
        </p:spPr>
        <p:txBody>
          <a:bodyPr wrap="none" rtlCol="0">
            <a:spAutoFit/>
          </a:bodyPr>
          <a:lstStyle/>
          <a:p>
            <a:r>
              <a:rPr lang="en-GB" sz="1400" dirty="0"/>
              <a:t>VDR workshops</a:t>
            </a:r>
          </a:p>
        </p:txBody>
      </p:sp>
      <p:sp>
        <p:nvSpPr>
          <p:cNvPr id="13" name="Oval 12">
            <a:extLst>
              <a:ext uri="{FF2B5EF4-FFF2-40B4-BE49-F238E27FC236}">
                <a16:creationId xmlns:a16="http://schemas.microsoft.com/office/drawing/2014/main" id="{B1A6DFC2-3322-0D84-9D23-B3FC05FE260A}"/>
              </a:ext>
            </a:extLst>
          </p:cNvPr>
          <p:cNvSpPr/>
          <p:nvPr/>
        </p:nvSpPr>
        <p:spPr>
          <a:xfrm>
            <a:off x="5328368"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4FF5C52-9A06-F2A3-21DF-726B69DBB532}"/>
              </a:ext>
            </a:extLst>
          </p:cNvPr>
          <p:cNvSpPr txBox="1"/>
          <p:nvPr/>
        </p:nvSpPr>
        <p:spPr>
          <a:xfrm>
            <a:off x="4875258" y="5524575"/>
            <a:ext cx="1294522" cy="307777"/>
          </a:xfrm>
          <a:prstGeom prst="rect">
            <a:avLst/>
          </a:prstGeom>
          <a:noFill/>
        </p:spPr>
        <p:txBody>
          <a:bodyPr wrap="none" rtlCol="0">
            <a:spAutoFit/>
          </a:bodyPr>
          <a:lstStyle/>
          <a:p>
            <a:r>
              <a:rPr lang="en-GB" sz="1400" dirty="0"/>
              <a:t>CLD workshops</a:t>
            </a:r>
          </a:p>
        </p:txBody>
      </p:sp>
      <p:sp>
        <p:nvSpPr>
          <p:cNvPr id="29" name="Oval 28">
            <a:extLst>
              <a:ext uri="{FF2B5EF4-FFF2-40B4-BE49-F238E27FC236}">
                <a16:creationId xmlns:a16="http://schemas.microsoft.com/office/drawing/2014/main" id="{D47CD8FA-2AC0-FAF0-2F9C-74B2F5ED5E7F}"/>
              </a:ext>
            </a:extLst>
          </p:cNvPr>
          <p:cNvSpPr/>
          <p:nvPr/>
        </p:nvSpPr>
        <p:spPr>
          <a:xfrm>
            <a:off x="8267929"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8E1736D5-7E31-6836-4CD9-E474F13E27A8}"/>
              </a:ext>
            </a:extLst>
          </p:cNvPr>
          <p:cNvSpPr txBox="1"/>
          <p:nvPr/>
        </p:nvSpPr>
        <p:spPr>
          <a:xfrm>
            <a:off x="7837568" y="5543270"/>
            <a:ext cx="1198085" cy="307777"/>
          </a:xfrm>
          <a:prstGeom prst="rect">
            <a:avLst/>
          </a:prstGeom>
          <a:noFill/>
        </p:spPr>
        <p:txBody>
          <a:bodyPr wrap="none" rtlCol="0">
            <a:spAutoFit/>
          </a:bodyPr>
          <a:lstStyle/>
          <a:p>
            <a:r>
              <a:rPr lang="en-GB" sz="1400" dirty="0"/>
              <a:t>VDR feedback</a:t>
            </a:r>
          </a:p>
        </p:txBody>
      </p:sp>
      <p:sp>
        <p:nvSpPr>
          <p:cNvPr id="33" name="Oval 32">
            <a:extLst>
              <a:ext uri="{FF2B5EF4-FFF2-40B4-BE49-F238E27FC236}">
                <a16:creationId xmlns:a16="http://schemas.microsoft.com/office/drawing/2014/main" id="{1F8DCF6C-0FC6-DA7D-6BC7-C175ECBA7CEB}"/>
              </a:ext>
            </a:extLst>
          </p:cNvPr>
          <p:cNvSpPr/>
          <p:nvPr/>
        </p:nvSpPr>
        <p:spPr>
          <a:xfrm>
            <a:off x="9565405"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76FE0873-D6E7-D181-E9F9-14AD918B1E1E}"/>
              </a:ext>
            </a:extLst>
          </p:cNvPr>
          <p:cNvSpPr txBox="1"/>
          <p:nvPr/>
        </p:nvSpPr>
        <p:spPr>
          <a:xfrm>
            <a:off x="9305186" y="5540084"/>
            <a:ext cx="790601" cy="307777"/>
          </a:xfrm>
          <a:prstGeom prst="rect">
            <a:avLst/>
          </a:prstGeom>
          <a:noFill/>
        </p:spPr>
        <p:txBody>
          <a:bodyPr wrap="none" rtlCol="0">
            <a:spAutoFit/>
          </a:bodyPr>
          <a:lstStyle/>
          <a:p>
            <a:r>
              <a:rPr lang="en-GB" sz="1400" dirty="0"/>
              <a:t>VDR use</a:t>
            </a:r>
          </a:p>
        </p:txBody>
      </p:sp>
      <p:sp>
        <p:nvSpPr>
          <p:cNvPr id="44" name="Oval 43">
            <a:extLst>
              <a:ext uri="{FF2B5EF4-FFF2-40B4-BE49-F238E27FC236}">
                <a16:creationId xmlns:a16="http://schemas.microsoft.com/office/drawing/2014/main" id="{C3002A6F-1B68-6696-9051-530AC57FD787}"/>
              </a:ext>
            </a:extLst>
          </p:cNvPr>
          <p:cNvSpPr/>
          <p:nvPr/>
        </p:nvSpPr>
        <p:spPr>
          <a:xfrm>
            <a:off x="11248464" y="5261001"/>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41FFA130-045F-5632-535A-FF4615DADC3A}"/>
              </a:ext>
            </a:extLst>
          </p:cNvPr>
          <p:cNvSpPr txBox="1"/>
          <p:nvPr/>
        </p:nvSpPr>
        <p:spPr>
          <a:xfrm>
            <a:off x="10898369" y="5566749"/>
            <a:ext cx="1023998" cy="307777"/>
          </a:xfrm>
          <a:prstGeom prst="rect">
            <a:avLst/>
          </a:prstGeom>
          <a:noFill/>
        </p:spPr>
        <p:txBody>
          <a:bodyPr wrap="none" rtlCol="0">
            <a:spAutoFit/>
          </a:bodyPr>
          <a:lstStyle/>
          <a:p>
            <a:r>
              <a:rPr lang="en-GB" sz="1400" dirty="0"/>
              <a:t>SHOWCASE</a:t>
            </a:r>
          </a:p>
        </p:txBody>
      </p:sp>
      <p:cxnSp>
        <p:nvCxnSpPr>
          <p:cNvPr id="46" name="Straight Connector 45">
            <a:extLst>
              <a:ext uri="{FF2B5EF4-FFF2-40B4-BE49-F238E27FC236}">
                <a16:creationId xmlns:a16="http://schemas.microsoft.com/office/drawing/2014/main" id="{3AEF48F1-0F59-0978-1249-EFBCD397689F}"/>
              </a:ext>
            </a:extLst>
          </p:cNvPr>
          <p:cNvCxnSpPr>
            <a:cxnSpLocks/>
            <a:stCxn id="44" idx="2"/>
          </p:cNvCxnSpPr>
          <p:nvPr/>
        </p:nvCxnSpPr>
        <p:spPr>
          <a:xfrm flipH="1" flipV="1">
            <a:off x="2109354" y="5385173"/>
            <a:ext cx="9139110" cy="1091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70351E7-6231-59DD-0E09-044D6756996B}"/>
              </a:ext>
            </a:extLst>
          </p:cNvPr>
          <p:cNvSpPr txBox="1"/>
          <p:nvPr/>
        </p:nvSpPr>
        <p:spPr>
          <a:xfrm>
            <a:off x="2170179" y="5542182"/>
            <a:ext cx="972317" cy="523220"/>
          </a:xfrm>
          <a:prstGeom prst="rect">
            <a:avLst/>
          </a:prstGeom>
          <a:noFill/>
        </p:spPr>
        <p:txBody>
          <a:bodyPr wrap="none" rtlCol="0">
            <a:spAutoFit/>
          </a:bodyPr>
          <a:lstStyle/>
          <a:p>
            <a:pPr algn="ctr"/>
            <a:r>
              <a:rPr lang="en-GB" sz="1400" dirty="0"/>
              <a:t>scoping </a:t>
            </a:r>
          </a:p>
          <a:p>
            <a:pPr algn="ctr"/>
            <a:r>
              <a:rPr lang="en-GB" sz="1400" dirty="0"/>
              <a:t>workshops</a:t>
            </a:r>
          </a:p>
        </p:txBody>
      </p:sp>
      <p:sp>
        <p:nvSpPr>
          <p:cNvPr id="48" name="TextBox 47">
            <a:extLst>
              <a:ext uri="{FF2B5EF4-FFF2-40B4-BE49-F238E27FC236}">
                <a16:creationId xmlns:a16="http://schemas.microsoft.com/office/drawing/2014/main" id="{71967968-A625-F1E1-61DD-232F2305F164}"/>
              </a:ext>
            </a:extLst>
          </p:cNvPr>
          <p:cNvSpPr txBox="1"/>
          <p:nvPr/>
        </p:nvSpPr>
        <p:spPr>
          <a:xfrm>
            <a:off x="1578614" y="1527646"/>
            <a:ext cx="1042273" cy="369332"/>
          </a:xfrm>
          <a:prstGeom prst="rect">
            <a:avLst/>
          </a:prstGeom>
          <a:solidFill>
            <a:schemeClr val="accent2">
              <a:lumMod val="75000"/>
            </a:schemeClr>
          </a:solidFill>
        </p:spPr>
        <p:txBody>
          <a:bodyPr wrap="none" rtlCol="0">
            <a:spAutoFit/>
          </a:bodyPr>
          <a:lstStyle/>
          <a:p>
            <a:r>
              <a:rPr lang="en-GB" dirty="0">
                <a:solidFill>
                  <a:schemeClr val="bg1"/>
                </a:solidFill>
              </a:rPr>
              <a:t>SEP 2021</a:t>
            </a:r>
          </a:p>
        </p:txBody>
      </p:sp>
      <p:sp>
        <p:nvSpPr>
          <p:cNvPr id="49" name="TextBox 48">
            <a:extLst>
              <a:ext uri="{FF2B5EF4-FFF2-40B4-BE49-F238E27FC236}">
                <a16:creationId xmlns:a16="http://schemas.microsoft.com/office/drawing/2014/main" id="{EF5B258F-3CA6-D7A0-7A3C-62FFD52BDC7B}"/>
              </a:ext>
            </a:extLst>
          </p:cNvPr>
          <p:cNvSpPr txBox="1"/>
          <p:nvPr/>
        </p:nvSpPr>
        <p:spPr>
          <a:xfrm>
            <a:off x="10681793" y="2751213"/>
            <a:ext cx="1042273" cy="369332"/>
          </a:xfrm>
          <a:prstGeom prst="rect">
            <a:avLst/>
          </a:prstGeom>
          <a:solidFill>
            <a:schemeClr val="accent2">
              <a:lumMod val="75000"/>
            </a:schemeClr>
          </a:solidFill>
        </p:spPr>
        <p:txBody>
          <a:bodyPr wrap="none" rtlCol="0">
            <a:spAutoFit/>
          </a:bodyPr>
          <a:lstStyle/>
          <a:p>
            <a:r>
              <a:rPr lang="en-GB" dirty="0">
                <a:solidFill>
                  <a:schemeClr val="bg1"/>
                </a:solidFill>
              </a:rPr>
              <a:t>SEP 2023</a:t>
            </a:r>
          </a:p>
        </p:txBody>
      </p:sp>
      <p:sp>
        <p:nvSpPr>
          <p:cNvPr id="57" name="TextBox 56">
            <a:extLst>
              <a:ext uri="{FF2B5EF4-FFF2-40B4-BE49-F238E27FC236}">
                <a16:creationId xmlns:a16="http://schemas.microsoft.com/office/drawing/2014/main" id="{AF6C2F0F-1DFC-5252-26D9-6EA113CBDEA9}"/>
              </a:ext>
            </a:extLst>
          </p:cNvPr>
          <p:cNvSpPr txBox="1"/>
          <p:nvPr/>
        </p:nvSpPr>
        <p:spPr>
          <a:xfrm>
            <a:off x="1599118" y="447250"/>
            <a:ext cx="8911887" cy="707886"/>
          </a:xfrm>
          <a:prstGeom prst="rect">
            <a:avLst/>
          </a:prstGeom>
          <a:noFill/>
        </p:spPr>
        <p:txBody>
          <a:bodyPr wrap="square" rtlCol="0">
            <a:spAutoFit/>
          </a:bodyPr>
          <a:lstStyle/>
          <a:p>
            <a:pPr algn="ctr"/>
            <a:r>
              <a:rPr lang="en-GB" sz="2000" dirty="0">
                <a:latin typeface="Arial" panose="020B0604020202020204" pitchFamily="34" charset="0"/>
                <a:cs typeface="Arial" panose="020B0604020202020204" pitchFamily="34" charset="0"/>
              </a:rPr>
              <a:t>During the project, we realised that we need a separate engagement workflow that will link the project in a transdisciplinary way</a:t>
            </a:r>
          </a:p>
        </p:txBody>
      </p:sp>
      <p:grpSp>
        <p:nvGrpSpPr>
          <p:cNvPr id="61" name="Group 60">
            <a:extLst>
              <a:ext uri="{FF2B5EF4-FFF2-40B4-BE49-F238E27FC236}">
                <a16:creationId xmlns:a16="http://schemas.microsoft.com/office/drawing/2014/main" id="{B874E258-A744-40F4-A59F-119CBB101C45}"/>
              </a:ext>
            </a:extLst>
          </p:cNvPr>
          <p:cNvGrpSpPr/>
          <p:nvPr/>
        </p:nvGrpSpPr>
        <p:grpSpPr>
          <a:xfrm>
            <a:off x="4326323" y="6311927"/>
            <a:ext cx="3164953" cy="422231"/>
            <a:chOff x="151551" y="6311781"/>
            <a:chExt cx="3164953" cy="422231"/>
          </a:xfrm>
        </p:grpSpPr>
        <p:pic>
          <p:nvPicPr>
            <p:cNvPr id="58" name="Picture 57">
              <a:extLst>
                <a:ext uri="{FF2B5EF4-FFF2-40B4-BE49-F238E27FC236}">
                  <a16:creationId xmlns:a16="http://schemas.microsoft.com/office/drawing/2014/main" id="{564341D8-C8B1-4729-EB11-AF4C73AF90F9}"/>
                </a:ext>
              </a:extLst>
            </p:cNvPr>
            <p:cNvPicPr>
              <a:picLocks noChangeAspect="1"/>
            </p:cNvPicPr>
            <p:nvPr/>
          </p:nvPicPr>
          <p:blipFill rotWithShape="1">
            <a:blip r:embed="rId2"/>
            <a:srcRect t="29835" b="24193"/>
            <a:stretch/>
          </p:blipFill>
          <p:spPr>
            <a:xfrm>
              <a:off x="151551" y="6311781"/>
              <a:ext cx="1369983" cy="411416"/>
            </a:xfrm>
            <a:prstGeom prst="rect">
              <a:avLst/>
            </a:prstGeom>
          </p:spPr>
        </p:pic>
        <p:pic>
          <p:nvPicPr>
            <p:cNvPr id="59" name="Picture 58">
              <a:extLst>
                <a:ext uri="{FF2B5EF4-FFF2-40B4-BE49-F238E27FC236}">
                  <a16:creationId xmlns:a16="http://schemas.microsoft.com/office/drawing/2014/main" id="{719932B6-EF6D-4082-08E0-14158625633D}"/>
                </a:ext>
              </a:extLst>
            </p:cNvPr>
            <p:cNvPicPr>
              <a:picLocks noChangeAspect="1"/>
            </p:cNvPicPr>
            <p:nvPr/>
          </p:nvPicPr>
          <p:blipFill>
            <a:blip r:embed="rId3"/>
            <a:stretch>
              <a:fillRect/>
            </a:stretch>
          </p:blipFill>
          <p:spPr>
            <a:xfrm>
              <a:off x="1503754" y="6322595"/>
              <a:ext cx="865578" cy="411417"/>
            </a:xfrm>
            <a:prstGeom prst="rect">
              <a:avLst/>
            </a:prstGeom>
          </p:spPr>
        </p:pic>
        <p:pic>
          <p:nvPicPr>
            <p:cNvPr id="60" name="Picture 59">
              <a:extLst>
                <a:ext uri="{FF2B5EF4-FFF2-40B4-BE49-F238E27FC236}">
                  <a16:creationId xmlns:a16="http://schemas.microsoft.com/office/drawing/2014/main" id="{5331CDE2-232C-19B6-1CF7-6C98EA76393A}"/>
                </a:ext>
              </a:extLst>
            </p:cNvPr>
            <p:cNvPicPr>
              <a:picLocks noChangeAspect="1"/>
            </p:cNvPicPr>
            <p:nvPr/>
          </p:nvPicPr>
          <p:blipFill>
            <a:blip r:embed="rId4"/>
            <a:stretch>
              <a:fillRect/>
            </a:stretch>
          </p:blipFill>
          <p:spPr>
            <a:xfrm>
              <a:off x="2537796" y="6365488"/>
              <a:ext cx="778708" cy="322224"/>
            </a:xfrm>
            <a:prstGeom prst="rect">
              <a:avLst/>
            </a:prstGeom>
          </p:spPr>
        </p:pic>
      </p:grpSp>
    </p:spTree>
    <p:extLst>
      <p:ext uri="{BB962C8B-B14F-4D97-AF65-F5344CB8AC3E}">
        <p14:creationId xmlns:p14="http://schemas.microsoft.com/office/powerpoint/2010/main" val="45260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3" grpId="0" animBg="1"/>
      <p:bldP spid="14" grpId="0"/>
      <p:bldP spid="29" grpId="0" animBg="1"/>
      <p:bldP spid="30" grpId="0"/>
      <p:bldP spid="33" grpId="0" animBg="1"/>
      <p:bldP spid="34" grpId="0"/>
      <p:bldP spid="44" grpId="0" animBg="1"/>
      <p:bldP spid="45" grpId="0"/>
      <p:bldP spid="47"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2" name="Straight Connector 51">
            <a:extLst>
              <a:ext uri="{FF2B5EF4-FFF2-40B4-BE49-F238E27FC236}">
                <a16:creationId xmlns:a16="http://schemas.microsoft.com/office/drawing/2014/main" id="{827D165A-8797-0ED2-CF7F-50A67CD4818B}"/>
              </a:ext>
            </a:extLst>
          </p:cNvPr>
          <p:cNvCxnSpPr>
            <a:cxnSpLocks/>
            <a:stCxn id="191" idx="2"/>
          </p:cNvCxnSpPr>
          <p:nvPr/>
        </p:nvCxnSpPr>
        <p:spPr>
          <a:xfrm flipH="1">
            <a:off x="2109354" y="3393905"/>
            <a:ext cx="8537016" cy="8703"/>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6203A7E-AF9B-15AA-BC0E-D591F30475D5}"/>
              </a:ext>
            </a:extLst>
          </p:cNvPr>
          <p:cNvCxnSpPr>
            <a:cxnSpLocks/>
            <a:stCxn id="191" idx="4"/>
            <a:endCxn id="208" idx="0"/>
          </p:cNvCxnSpPr>
          <p:nvPr/>
        </p:nvCxnSpPr>
        <p:spPr>
          <a:xfrm>
            <a:off x="10781452" y="3528987"/>
            <a:ext cx="703584" cy="168335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5653AC1-8036-41A4-5A10-3340229A1791}"/>
              </a:ext>
            </a:extLst>
          </p:cNvPr>
          <p:cNvCxnSpPr>
            <a:cxnSpLocks/>
            <a:stCxn id="195" idx="0"/>
            <a:endCxn id="179" idx="5"/>
          </p:cNvCxnSpPr>
          <p:nvPr/>
        </p:nvCxnSpPr>
        <p:spPr>
          <a:xfrm flipH="1" flipV="1">
            <a:off x="9800062" y="3490983"/>
            <a:ext cx="467730" cy="66430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7554E00-42A2-FD96-6DF5-D48552F5B579}"/>
              </a:ext>
            </a:extLst>
          </p:cNvPr>
          <p:cNvCxnSpPr>
            <a:cxnSpLocks/>
            <a:stCxn id="196" idx="4"/>
            <a:endCxn id="179" idx="7"/>
          </p:cNvCxnSpPr>
          <p:nvPr/>
        </p:nvCxnSpPr>
        <p:spPr>
          <a:xfrm flipH="1">
            <a:off x="9800062" y="2467829"/>
            <a:ext cx="417666" cy="83212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848E394-58F8-4B13-85E3-911C0E72C0AD}"/>
              </a:ext>
            </a:extLst>
          </p:cNvPr>
          <p:cNvCxnSpPr>
            <a:cxnSpLocks/>
            <a:stCxn id="191" idx="2"/>
            <a:endCxn id="179" idx="6"/>
          </p:cNvCxnSpPr>
          <p:nvPr/>
        </p:nvCxnSpPr>
        <p:spPr>
          <a:xfrm flipH="1">
            <a:off x="9839627" y="3393905"/>
            <a:ext cx="806743" cy="156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25FB80C-EA63-B221-C2F8-DB455A77C328}"/>
              </a:ext>
            </a:extLst>
          </p:cNvPr>
          <p:cNvCxnSpPr>
            <a:cxnSpLocks/>
            <a:stCxn id="179" idx="4"/>
            <a:endCxn id="178" idx="0"/>
          </p:cNvCxnSpPr>
          <p:nvPr/>
        </p:nvCxnSpPr>
        <p:spPr>
          <a:xfrm flipH="1">
            <a:off x="9700487" y="3530548"/>
            <a:ext cx="4058" cy="168300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BD8C274-5545-B18E-483A-07F9E039BE2F}"/>
              </a:ext>
            </a:extLst>
          </p:cNvPr>
          <p:cNvCxnSpPr>
            <a:cxnSpLocks/>
            <a:stCxn id="179" idx="2"/>
            <a:endCxn id="160" idx="6"/>
          </p:cNvCxnSpPr>
          <p:nvPr/>
        </p:nvCxnSpPr>
        <p:spPr>
          <a:xfrm flipH="1" flipV="1">
            <a:off x="8510456" y="3393905"/>
            <a:ext cx="1059007" cy="156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B035CA12-421E-19AD-C555-69A90C99331F}"/>
              </a:ext>
            </a:extLst>
          </p:cNvPr>
          <p:cNvSpPr/>
          <p:nvPr/>
        </p:nvSpPr>
        <p:spPr>
          <a:xfrm>
            <a:off x="9569463" y="3260384"/>
            <a:ext cx="270164" cy="270164"/>
          </a:xfrm>
          <a:prstGeom prst="ellipse">
            <a:avLst/>
          </a:prstGeom>
          <a:solidFill>
            <a:schemeClr val="bg1"/>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0" name="Straight Connector 179">
            <a:extLst>
              <a:ext uri="{FF2B5EF4-FFF2-40B4-BE49-F238E27FC236}">
                <a16:creationId xmlns:a16="http://schemas.microsoft.com/office/drawing/2014/main" id="{1576CFA0-7C74-BB85-3149-238DC1004C6B}"/>
              </a:ext>
            </a:extLst>
          </p:cNvPr>
          <p:cNvCxnSpPr>
            <a:cxnSpLocks/>
            <a:stCxn id="160" idx="4"/>
            <a:endCxn id="177" idx="0"/>
          </p:cNvCxnSpPr>
          <p:nvPr/>
        </p:nvCxnSpPr>
        <p:spPr>
          <a:xfrm flipH="1">
            <a:off x="8347883" y="3528987"/>
            <a:ext cx="27491" cy="1677648"/>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0D92FB5-9D86-5364-FDC6-9287CEFC3CF1}"/>
              </a:ext>
            </a:extLst>
          </p:cNvPr>
          <p:cNvCxnSpPr>
            <a:cxnSpLocks/>
            <a:stCxn id="160" idx="2"/>
            <a:endCxn id="136" idx="6"/>
          </p:cNvCxnSpPr>
          <p:nvPr/>
        </p:nvCxnSpPr>
        <p:spPr>
          <a:xfrm flipH="1">
            <a:off x="7256585" y="3393905"/>
            <a:ext cx="983707" cy="58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BEA50E7-B222-568D-EF70-44FE089DC763}"/>
              </a:ext>
            </a:extLst>
          </p:cNvPr>
          <p:cNvCxnSpPr>
            <a:cxnSpLocks/>
            <a:stCxn id="159" idx="2"/>
            <a:endCxn id="143" idx="6"/>
          </p:cNvCxnSpPr>
          <p:nvPr/>
        </p:nvCxnSpPr>
        <p:spPr>
          <a:xfrm flipH="1">
            <a:off x="6706624" y="2324832"/>
            <a:ext cx="970065" cy="233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98D8FB8-0EAA-A04C-6D6C-D9720DF3A7A9}"/>
              </a:ext>
            </a:extLst>
          </p:cNvPr>
          <p:cNvCxnSpPr>
            <a:cxnSpLocks/>
            <a:stCxn id="160" idx="0"/>
            <a:endCxn id="159" idx="5"/>
          </p:cNvCxnSpPr>
          <p:nvPr/>
        </p:nvCxnSpPr>
        <p:spPr>
          <a:xfrm flipH="1" flipV="1">
            <a:off x="7907288" y="2420349"/>
            <a:ext cx="468086" cy="838474"/>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FFE034E-DDDD-4167-5B36-EFD2CDE5984F}"/>
              </a:ext>
            </a:extLst>
          </p:cNvPr>
          <p:cNvCxnSpPr>
            <a:cxnSpLocks/>
            <a:stCxn id="160" idx="3"/>
            <a:endCxn id="142" idx="7"/>
          </p:cNvCxnSpPr>
          <p:nvPr/>
        </p:nvCxnSpPr>
        <p:spPr>
          <a:xfrm flipH="1">
            <a:off x="7735642" y="3489422"/>
            <a:ext cx="544215" cy="74038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E6B5B8D-BEBD-A9E8-F14B-CE9932566738}"/>
              </a:ext>
            </a:extLst>
          </p:cNvPr>
          <p:cNvCxnSpPr>
            <a:cxnSpLocks/>
            <a:stCxn id="149" idx="1"/>
            <a:endCxn id="99" idx="6"/>
          </p:cNvCxnSpPr>
          <p:nvPr/>
        </p:nvCxnSpPr>
        <p:spPr>
          <a:xfrm flipH="1" flipV="1">
            <a:off x="3466159" y="4325321"/>
            <a:ext cx="1714914" cy="951669"/>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0C26B45-FFD7-FCF8-9C7D-441EC347E6E7}"/>
              </a:ext>
            </a:extLst>
          </p:cNvPr>
          <p:cNvCxnSpPr>
            <a:cxnSpLocks/>
            <a:stCxn id="110" idx="4"/>
            <a:endCxn id="149" idx="7"/>
          </p:cNvCxnSpPr>
          <p:nvPr/>
        </p:nvCxnSpPr>
        <p:spPr>
          <a:xfrm flipH="1">
            <a:off x="5372107" y="4460403"/>
            <a:ext cx="402554" cy="816587"/>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F549EB7-71DE-EEF6-D9E0-F30097D157D7}"/>
              </a:ext>
            </a:extLst>
          </p:cNvPr>
          <p:cNvCxnSpPr>
            <a:cxnSpLocks/>
            <a:stCxn id="143" idx="2"/>
            <a:endCxn id="114" idx="6"/>
          </p:cNvCxnSpPr>
          <p:nvPr/>
        </p:nvCxnSpPr>
        <p:spPr>
          <a:xfrm flipH="1">
            <a:off x="4300138" y="2327162"/>
            <a:ext cx="2136322" cy="2768"/>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374D189-4FCC-AB5D-6A95-8FF267BCB626}"/>
              </a:ext>
            </a:extLst>
          </p:cNvPr>
          <p:cNvCxnSpPr>
            <a:cxnSpLocks/>
            <a:stCxn id="114" idx="5"/>
            <a:endCxn id="127" idx="1"/>
          </p:cNvCxnSpPr>
          <p:nvPr/>
        </p:nvCxnSpPr>
        <p:spPr>
          <a:xfrm>
            <a:off x="4260573" y="2425447"/>
            <a:ext cx="623024" cy="886694"/>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8161887-0654-8A52-5F4C-91B80636691E}"/>
              </a:ext>
            </a:extLst>
          </p:cNvPr>
          <p:cNvCxnSpPr>
            <a:cxnSpLocks/>
            <a:stCxn id="127" idx="3"/>
            <a:endCxn id="120" idx="7"/>
          </p:cNvCxnSpPr>
          <p:nvPr/>
        </p:nvCxnSpPr>
        <p:spPr>
          <a:xfrm flipH="1">
            <a:off x="4238175" y="3503175"/>
            <a:ext cx="645422" cy="1773815"/>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D38FE35-BC60-E9D6-D6E6-7047F19B464C}"/>
              </a:ext>
            </a:extLst>
          </p:cNvPr>
          <p:cNvCxnSpPr>
            <a:cxnSpLocks/>
            <a:stCxn id="120" idx="1"/>
            <a:endCxn id="99" idx="5"/>
          </p:cNvCxnSpPr>
          <p:nvPr/>
        </p:nvCxnSpPr>
        <p:spPr>
          <a:xfrm flipH="1" flipV="1">
            <a:off x="3426594" y="4420838"/>
            <a:ext cx="620547" cy="85615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441D882-0A89-3BC2-EEE3-2FAEA7B5DB79}"/>
              </a:ext>
            </a:extLst>
          </p:cNvPr>
          <p:cNvCxnSpPr>
            <a:cxnSpLocks/>
            <a:stCxn id="114" idx="3"/>
            <a:endCxn id="99" idx="0"/>
          </p:cNvCxnSpPr>
          <p:nvPr/>
        </p:nvCxnSpPr>
        <p:spPr>
          <a:xfrm flipH="1">
            <a:off x="3331077" y="2425447"/>
            <a:ext cx="738462" cy="176479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041C85D-FD27-BCC8-37D3-96C4D457D2DB}"/>
              </a:ext>
            </a:extLst>
          </p:cNvPr>
          <p:cNvCxnSpPr>
            <a:cxnSpLocks/>
            <a:stCxn id="99" idx="3"/>
            <a:endCxn id="93" idx="7"/>
          </p:cNvCxnSpPr>
          <p:nvPr/>
        </p:nvCxnSpPr>
        <p:spPr>
          <a:xfrm flipH="1">
            <a:off x="2768395" y="4420838"/>
            <a:ext cx="467165" cy="868818"/>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5309D50-CAFD-4EAF-F8AE-140A048B814E}"/>
              </a:ext>
            </a:extLst>
          </p:cNvPr>
          <p:cNvSpPr txBox="1"/>
          <p:nvPr/>
        </p:nvSpPr>
        <p:spPr>
          <a:xfrm>
            <a:off x="521654" y="2179307"/>
            <a:ext cx="1337226" cy="369332"/>
          </a:xfrm>
          <a:prstGeom prst="rect">
            <a:avLst/>
          </a:prstGeom>
          <a:noFill/>
        </p:spPr>
        <p:txBody>
          <a:bodyPr wrap="none" rtlCol="0">
            <a:spAutoFit/>
          </a:bodyPr>
          <a:lstStyle/>
          <a:p>
            <a:r>
              <a:rPr lang="en-GB" dirty="0">
                <a:solidFill>
                  <a:schemeClr val="accent6"/>
                </a:solidFill>
              </a:rPr>
              <a:t>MODELLING</a:t>
            </a:r>
          </a:p>
        </p:txBody>
      </p:sp>
      <p:sp>
        <p:nvSpPr>
          <p:cNvPr id="12" name="TextBox 11">
            <a:extLst>
              <a:ext uri="{FF2B5EF4-FFF2-40B4-BE49-F238E27FC236}">
                <a16:creationId xmlns:a16="http://schemas.microsoft.com/office/drawing/2014/main" id="{62427131-6AAB-6F79-827D-3BECAA56037A}"/>
              </a:ext>
            </a:extLst>
          </p:cNvPr>
          <p:cNvSpPr txBox="1"/>
          <p:nvPr/>
        </p:nvSpPr>
        <p:spPr>
          <a:xfrm>
            <a:off x="932496" y="3188845"/>
            <a:ext cx="913648" cy="369332"/>
          </a:xfrm>
          <a:prstGeom prst="rect">
            <a:avLst/>
          </a:prstGeom>
          <a:noFill/>
        </p:spPr>
        <p:txBody>
          <a:bodyPr wrap="none" rtlCol="0">
            <a:spAutoFit/>
          </a:bodyPr>
          <a:lstStyle/>
          <a:p>
            <a:r>
              <a:rPr lang="en-GB" dirty="0">
                <a:solidFill>
                  <a:schemeClr val="accent2"/>
                </a:solidFill>
              </a:rPr>
              <a:t>DIGITAL</a:t>
            </a:r>
          </a:p>
        </p:txBody>
      </p:sp>
      <p:sp>
        <p:nvSpPr>
          <p:cNvPr id="13" name="TextBox 12">
            <a:extLst>
              <a:ext uri="{FF2B5EF4-FFF2-40B4-BE49-F238E27FC236}">
                <a16:creationId xmlns:a16="http://schemas.microsoft.com/office/drawing/2014/main" id="{7160143E-A83E-04BC-3F06-E69B206EECC2}"/>
              </a:ext>
            </a:extLst>
          </p:cNvPr>
          <p:cNvSpPr txBox="1"/>
          <p:nvPr/>
        </p:nvSpPr>
        <p:spPr>
          <a:xfrm>
            <a:off x="384580" y="5237425"/>
            <a:ext cx="1551963" cy="369332"/>
          </a:xfrm>
          <a:prstGeom prst="rect">
            <a:avLst/>
          </a:prstGeom>
          <a:noFill/>
        </p:spPr>
        <p:txBody>
          <a:bodyPr wrap="none" rtlCol="0">
            <a:spAutoFit/>
          </a:bodyPr>
          <a:lstStyle/>
          <a:p>
            <a:r>
              <a:rPr lang="en-GB" dirty="0">
                <a:solidFill>
                  <a:srgbClr val="C00000"/>
                </a:solidFill>
              </a:rPr>
              <a:t>ENGAGEMENT</a:t>
            </a:r>
          </a:p>
        </p:txBody>
      </p:sp>
      <p:sp>
        <p:nvSpPr>
          <p:cNvPr id="4" name="TextBox 3">
            <a:extLst>
              <a:ext uri="{FF2B5EF4-FFF2-40B4-BE49-F238E27FC236}">
                <a16:creationId xmlns:a16="http://schemas.microsoft.com/office/drawing/2014/main" id="{AE868A7A-C672-82DD-DF5F-65C3FCB0D29A}"/>
              </a:ext>
            </a:extLst>
          </p:cNvPr>
          <p:cNvSpPr txBox="1"/>
          <p:nvPr/>
        </p:nvSpPr>
        <p:spPr>
          <a:xfrm>
            <a:off x="1457701" y="1855145"/>
            <a:ext cx="1303306" cy="307777"/>
          </a:xfrm>
          <a:prstGeom prst="rect">
            <a:avLst/>
          </a:prstGeom>
          <a:noFill/>
        </p:spPr>
        <p:txBody>
          <a:bodyPr wrap="none" rtlCol="0">
            <a:spAutoFit/>
          </a:bodyPr>
          <a:lstStyle/>
          <a:p>
            <a:r>
              <a:rPr lang="en-GB" sz="1400" dirty="0"/>
              <a:t>WSIMOD setup</a:t>
            </a:r>
          </a:p>
        </p:txBody>
      </p:sp>
      <p:sp>
        <p:nvSpPr>
          <p:cNvPr id="16" name="TextBox 15">
            <a:extLst>
              <a:ext uri="{FF2B5EF4-FFF2-40B4-BE49-F238E27FC236}">
                <a16:creationId xmlns:a16="http://schemas.microsoft.com/office/drawing/2014/main" id="{6D0E3480-D10D-EE40-4F22-B4AD109867E0}"/>
              </a:ext>
            </a:extLst>
          </p:cNvPr>
          <p:cNvSpPr txBox="1"/>
          <p:nvPr/>
        </p:nvSpPr>
        <p:spPr>
          <a:xfrm>
            <a:off x="3446494" y="1816558"/>
            <a:ext cx="1437125" cy="307777"/>
          </a:xfrm>
          <a:prstGeom prst="rect">
            <a:avLst/>
          </a:prstGeom>
          <a:noFill/>
        </p:spPr>
        <p:txBody>
          <a:bodyPr wrap="none" rtlCol="0">
            <a:spAutoFit/>
          </a:bodyPr>
          <a:lstStyle/>
          <a:p>
            <a:r>
              <a:rPr lang="en-GB" sz="1400" dirty="0"/>
              <a:t>API development</a:t>
            </a:r>
          </a:p>
        </p:txBody>
      </p:sp>
      <p:sp>
        <p:nvSpPr>
          <p:cNvPr id="18" name="TextBox 17">
            <a:extLst>
              <a:ext uri="{FF2B5EF4-FFF2-40B4-BE49-F238E27FC236}">
                <a16:creationId xmlns:a16="http://schemas.microsoft.com/office/drawing/2014/main" id="{701F5D24-C418-896F-81E5-3686A80488F9}"/>
              </a:ext>
            </a:extLst>
          </p:cNvPr>
          <p:cNvSpPr txBox="1"/>
          <p:nvPr/>
        </p:nvSpPr>
        <p:spPr>
          <a:xfrm>
            <a:off x="5975138" y="1823853"/>
            <a:ext cx="1188852" cy="307777"/>
          </a:xfrm>
          <a:prstGeom prst="rect">
            <a:avLst/>
          </a:prstGeom>
          <a:noFill/>
        </p:spPr>
        <p:txBody>
          <a:bodyPr wrap="none" rtlCol="0">
            <a:spAutoFit/>
          </a:bodyPr>
          <a:lstStyle/>
          <a:p>
            <a:r>
              <a:rPr lang="en-GB" sz="1400" dirty="0"/>
              <a:t>WSIMOD use</a:t>
            </a:r>
          </a:p>
        </p:txBody>
      </p:sp>
      <p:sp>
        <p:nvSpPr>
          <p:cNvPr id="20" name="TextBox 19">
            <a:extLst>
              <a:ext uri="{FF2B5EF4-FFF2-40B4-BE49-F238E27FC236}">
                <a16:creationId xmlns:a16="http://schemas.microsoft.com/office/drawing/2014/main" id="{A67E2C97-71F6-CCA2-CDB0-DB13E3504F43}"/>
              </a:ext>
            </a:extLst>
          </p:cNvPr>
          <p:cNvSpPr txBox="1"/>
          <p:nvPr/>
        </p:nvSpPr>
        <p:spPr>
          <a:xfrm>
            <a:off x="7147843" y="1831540"/>
            <a:ext cx="1265796" cy="307777"/>
          </a:xfrm>
          <a:prstGeom prst="rect">
            <a:avLst/>
          </a:prstGeom>
          <a:noFill/>
        </p:spPr>
        <p:txBody>
          <a:bodyPr wrap="none" rtlCol="0">
            <a:spAutoFit/>
          </a:bodyPr>
          <a:lstStyle/>
          <a:p>
            <a:r>
              <a:rPr lang="en-GB" sz="1400" dirty="0"/>
              <a:t>WSIMOD + API</a:t>
            </a:r>
          </a:p>
        </p:txBody>
      </p:sp>
      <p:sp>
        <p:nvSpPr>
          <p:cNvPr id="24" name="TextBox 23">
            <a:extLst>
              <a:ext uri="{FF2B5EF4-FFF2-40B4-BE49-F238E27FC236}">
                <a16:creationId xmlns:a16="http://schemas.microsoft.com/office/drawing/2014/main" id="{0808E923-5354-35F2-51B8-12C91EE1C8F1}"/>
              </a:ext>
            </a:extLst>
          </p:cNvPr>
          <p:cNvSpPr txBox="1"/>
          <p:nvPr/>
        </p:nvSpPr>
        <p:spPr>
          <a:xfrm>
            <a:off x="6742259" y="2920639"/>
            <a:ext cx="790601" cy="307777"/>
          </a:xfrm>
          <a:prstGeom prst="rect">
            <a:avLst/>
          </a:prstGeom>
          <a:noFill/>
        </p:spPr>
        <p:txBody>
          <a:bodyPr wrap="none" rtlCol="0">
            <a:spAutoFit/>
          </a:bodyPr>
          <a:lstStyle/>
          <a:p>
            <a:r>
              <a:rPr lang="en-GB" sz="1400" dirty="0"/>
              <a:t>VDR use</a:t>
            </a:r>
          </a:p>
        </p:txBody>
      </p:sp>
      <p:sp>
        <p:nvSpPr>
          <p:cNvPr id="26" name="TextBox 25">
            <a:extLst>
              <a:ext uri="{FF2B5EF4-FFF2-40B4-BE49-F238E27FC236}">
                <a16:creationId xmlns:a16="http://schemas.microsoft.com/office/drawing/2014/main" id="{64825D3F-2D15-8E63-F529-4D733A5BE925}"/>
              </a:ext>
            </a:extLst>
          </p:cNvPr>
          <p:cNvSpPr txBox="1"/>
          <p:nvPr/>
        </p:nvSpPr>
        <p:spPr>
          <a:xfrm>
            <a:off x="5044166" y="2788875"/>
            <a:ext cx="937308" cy="523220"/>
          </a:xfrm>
          <a:prstGeom prst="rect">
            <a:avLst/>
          </a:prstGeom>
          <a:noFill/>
        </p:spPr>
        <p:txBody>
          <a:bodyPr wrap="none" rtlCol="0">
            <a:spAutoFit/>
          </a:bodyPr>
          <a:lstStyle/>
          <a:p>
            <a:r>
              <a:rPr lang="en-GB" sz="1400" dirty="0"/>
              <a:t>VDR </a:t>
            </a:r>
          </a:p>
          <a:p>
            <a:r>
              <a:rPr lang="en-GB" sz="1400" dirty="0"/>
              <a:t>workflows</a:t>
            </a:r>
          </a:p>
        </p:txBody>
      </p:sp>
      <p:sp>
        <p:nvSpPr>
          <p:cNvPr id="28" name="TextBox 27">
            <a:extLst>
              <a:ext uri="{FF2B5EF4-FFF2-40B4-BE49-F238E27FC236}">
                <a16:creationId xmlns:a16="http://schemas.microsoft.com/office/drawing/2014/main" id="{3806AEF4-9467-173B-6197-5B1E983D873D}"/>
              </a:ext>
            </a:extLst>
          </p:cNvPr>
          <p:cNvSpPr txBox="1"/>
          <p:nvPr/>
        </p:nvSpPr>
        <p:spPr>
          <a:xfrm>
            <a:off x="8507434" y="2812918"/>
            <a:ext cx="914225" cy="523220"/>
          </a:xfrm>
          <a:prstGeom prst="rect">
            <a:avLst/>
          </a:prstGeom>
          <a:noFill/>
        </p:spPr>
        <p:txBody>
          <a:bodyPr wrap="none" rtlCol="0">
            <a:spAutoFit/>
          </a:bodyPr>
          <a:lstStyle/>
          <a:p>
            <a:r>
              <a:rPr lang="en-GB" sz="1400" dirty="0"/>
              <a:t>VDR </a:t>
            </a:r>
          </a:p>
          <a:p>
            <a:r>
              <a:rPr lang="en-GB" sz="1400" dirty="0"/>
              <a:t>prototype</a:t>
            </a:r>
          </a:p>
        </p:txBody>
      </p:sp>
      <p:sp>
        <p:nvSpPr>
          <p:cNvPr id="32" name="TextBox 31">
            <a:extLst>
              <a:ext uri="{FF2B5EF4-FFF2-40B4-BE49-F238E27FC236}">
                <a16:creationId xmlns:a16="http://schemas.microsoft.com/office/drawing/2014/main" id="{B7336673-B09C-CD7E-9B41-0A1B27C172E3}"/>
              </a:ext>
            </a:extLst>
          </p:cNvPr>
          <p:cNvSpPr txBox="1"/>
          <p:nvPr/>
        </p:nvSpPr>
        <p:spPr>
          <a:xfrm>
            <a:off x="9973698" y="2837231"/>
            <a:ext cx="684098" cy="523220"/>
          </a:xfrm>
          <a:prstGeom prst="rect">
            <a:avLst/>
          </a:prstGeom>
          <a:noFill/>
        </p:spPr>
        <p:txBody>
          <a:bodyPr wrap="none" rtlCol="0">
            <a:spAutoFit/>
          </a:bodyPr>
          <a:lstStyle/>
          <a:p>
            <a:r>
              <a:rPr lang="en-GB" sz="1400" dirty="0"/>
              <a:t>VDR </a:t>
            </a:r>
          </a:p>
          <a:p>
            <a:r>
              <a:rPr lang="en-GB" sz="1400" dirty="0"/>
              <a:t>testing</a:t>
            </a:r>
          </a:p>
        </p:txBody>
      </p:sp>
      <p:sp>
        <p:nvSpPr>
          <p:cNvPr id="35" name="TextBox 34">
            <a:extLst>
              <a:ext uri="{FF2B5EF4-FFF2-40B4-BE49-F238E27FC236}">
                <a16:creationId xmlns:a16="http://schemas.microsoft.com/office/drawing/2014/main" id="{F204C93D-74D1-A39C-B70D-FDA3F62BA1A2}"/>
              </a:ext>
            </a:extLst>
          </p:cNvPr>
          <p:cNvSpPr txBox="1"/>
          <p:nvPr/>
        </p:nvSpPr>
        <p:spPr>
          <a:xfrm>
            <a:off x="747864" y="4008238"/>
            <a:ext cx="1120820" cy="646331"/>
          </a:xfrm>
          <a:prstGeom prst="rect">
            <a:avLst/>
          </a:prstGeom>
          <a:noFill/>
        </p:spPr>
        <p:txBody>
          <a:bodyPr wrap="none" rtlCol="0">
            <a:spAutoFit/>
          </a:bodyPr>
          <a:lstStyle/>
          <a:p>
            <a:pPr algn="r"/>
            <a:r>
              <a:rPr lang="en-GB" dirty="0">
                <a:solidFill>
                  <a:schemeClr val="accent1"/>
                </a:solidFill>
              </a:rPr>
              <a:t>SYSTEMS </a:t>
            </a:r>
          </a:p>
          <a:p>
            <a:pPr algn="r"/>
            <a:r>
              <a:rPr lang="en-GB" dirty="0">
                <a:solidFill>
                  <a:schemeClr val="accent1"/>
                </a:solidFill>
              </a:rPr>
              <a:t>THINKING</a:t>
            </a:r>
          </a:p>
        </p:txBody>
      </p:sp>
      <p:sp>
        <p:nvSpPr>
          <p:cNvPr id="37" name="TextBox 36">
            <a:extLst>
              <a:ext uri="{FF2B5EF4-FFF2-40B4-BE49-F238E27FC236}">
                <a16:creationId xmlns:a16="http://schemas.microsoft.com/office/drawing/2014/main" id="{3619D9F7-8C45-3DF7-8697-0D5918B050C6}"/>
              </a:ext>
            </a:extLst>
          </p:cNvPr>
          <p:cNvSpPr txBox="1"/>
          <p:nvPr/>
        </p:nvSpPr>
        <p:spPr>
          <a:xfrm>
            <a:off x="3418492" y="3818387"/>
            <a:ext cx="1048044" cy="523220"/>
          </a:xfrm>
          <a:prstGeom prst="rect">
            <a:avLst/>
          </a:prstGeom>
          <a:noFill/>
        </p:spPr>
        <p:txBody>
          <a:bodyPr wrap="none" rtlCol="0">
            <a:spAutoFit/>
          </a:bodyPr>
          <a:lstStyle/>
          <a:p>
            <a:r>
              <a:rPr lang="en-GB" sz="1400" dirty="0"/>
              <a:t>problem </a:t>
            </a:r>
          </a:p>
          <a:p>
            <a:r>
              <a:rPr lang="en-GB" sz="1400" dirty="0"/>
              <a:t>formulation</a:t>
            </a:r>
          </a:p>
        </p:txBody>
      </p:sp>
      <p:sp>
        <p:nvSpPr>
          <p:cNvPr id="39" name="TextBox 38">
            <a:extLst>
              <a:ext uri="{FF2B5EF4-FFF2-40B4-BE49-F238E27FC236}">
                <a16:creationId xmlns:a16="http://schemas.microsoft.com/office/drawing/2014/main" id="{1AFDFAC8-9CF2-7C2A-E1CF-299D047473D1}"/>
              </a:ext>
            </a:extLst>
          </p:cNvPr>
          <p:cNvSpPr txBox="1"/>
          <p:nvPr/>
        </p:nvSpPr>
        <p:spPr>
          <a:xfrm>
            <a:off x="5122065" y="3839647"/>
            <a:ext cx="1477199" cy="307777"/>
          </a:xfrm>
          <a:prstGeom prst="rect">
            <a:avLst/>
          </a:prstGeom>
          <a:noFill/>
        </p:spPr>
        <p:txBody>
          <a:bodyPr wrap="none" rtlCol="0">
            <a:spAutoFit/>
          </a:bodyPr>
          <a:lstStyle/>
          <a:p>
            <a:r>
              <a:rPr lang="en-GB" sz="1400" dirty="0"/>
              <a:t>CLD development</a:t>
            </a:r>
          </a:p>
        </p:txBody>
      </p:sp>
      <p:sp>
        <p:nvSpPr>
          <p:cNvPr id="41" name="TextBox 40">
            <a:extLst>
              <a:ext uri="{FF2B5EF4-FFF2-40B4-BE49-F238E27FC236}">
                <a16:creationId xmlns:a16="http://schemas.microsoft.com/office/drawing/2014/main" id="{04143F6F-56B3-50E6-7962-B30CDA50C4BD}"/>
              </a:ext>
            </a:extLst>
          </p:cNvPr>
          <p:cNvSpPr txBox="1"/>
          <p:nvPr/>
        </p:nvSpPr>
        <p:spPr>
          <a:xfrm>
            <a:off x="7306893" y="4471426"/>
            <a:ext cx="947695" cy="307777"/>
          </a:xfrm>
          <a:prstGeom prst="rect">
            <a:avLst/>
          </a:prstGeom>
          <a:noFill/>
        </p:spPr>
        <p:txBody>
          <a:bodyPr wrap="none" rtlCol="0">
            <a:spAutoFit/>
          </a:bodyPr>
          <a:lstStyle/>
          <a:p>
            <a:r>
              <a:rPr lang="en-GB" sz="1400" dirty="0"/>
              <a:t>CLD + VDR</a:t>
            </a:r>
          </a:p>
        </p:txBody>
      </p:sp>
      <p:sp>
        <p:nvSpPr>
          <p:cNvPr id="43" name="TextBox 42">
            <a:extLst>
              <a:ext uri="{FF2B5EF4-FFF2-40B4-BE49-F238E27FC236}">
                <a16:creationId xmlns:a16="http://schemas.microsoft.com/office/drawing/2014/main" id="{E9B8B842-5039-4CEB-E2D7-8A3847443BC9}"/>
              </a:ext>
            </a:extLst>
          </p:cNvPr>
          <p:cNvSpPr txBox="1"/>
          <p:nvPr/>
        </p:nvSpPr>
        <p:spPr>
          <a:xfrm>
            <a:off x="10033927" y="4417806"/>
            <a:ext cx="543739" cy="523220"/>
          </a:xfrm>
          <a:prstGeom prst="rect">
            <a:avLst/>
          </a:prstGeom>
          <a:noFill/>
        </p:spPr>
        <p:txBody>
          <a:bodyPr wrap="none" rtlCol="0">
            <a:spAutoFit/>
          </a:bodyPr>
          <a:lstStyle/>
          <a:p>
            <a:r>
              <a:rPr lang="en-GB" sz="1400" dirty="0"/>
              <a:t>final </a:t>
            </a:r>
          </a:p>
          <a:p>
            <a:r>
              <a:rPr lang="en-GB" sz="1400" dirty="0"/>
              <a:t>CLD</a:t>
            </a:r>
          </a:p>
        </p:txBody>
      </p:sp>
      <p:sp>
        <p:nvSpPr>
          <p:cNvPr id="51" name="TextBox 50">
            <a:extLst>
              <a:ext uri="{FF2B5EF4-FFF2-40B4-BE49-F238E27FC236}">
                <a16:creationId xmlns:a16="http://schemas.microsoft.com/office/drawing/2014/main" id="{1E06D2D3-36E4-DA54-3937-3EDDE3B2D55F}"/>
              </a:ext>
            </a:extLst>
          </p:cNvPr>
          <p:cNvSpPr txBox="1"/>
          <p:nvPr/>
        </p:nvSpPr>
        <p:spPr>
          <a:xfrm>
            <a:off x="9532893" y="1837428"/>
            <a:ext cx="1252972" cy="307777"/>
          </a:xfrm>
          <a:prstGeom prst="rect">
            <a:avLst/>
          </a:prstGeom>
          <a:noFill/>
        </p:spPr>
        <p:txBody>
          <a:bodyPr wrap="none" rtlCol="0">
            <a:spAutoFit/>
          </a:bodyPr>
          <a:lstStyle/>
          <a:p>
            <a:r>
              <a:rPr lang="en-GB" sz="1400" dirty="0"/>
              <a:t>final WSIMOD </a:t>
            </a:r>
          </a:p>
        </p:txBody>
      </p:sp>
      <p:sp>
        <p:nvSpPr>
          <p:cNvPr id="56" name="TextBox 55">
            <a:extLst>
              <a:ext uri="{FF2B5EF4-FFF2-40B4-BE49-F238E27FC236}">
                <a16:creationId xmlns:a16="http://schemas.microsoft.com/office/drawing/2014/main" id="{14757C3F-E736-7747-6F01-A7125002E553}"/>
              </a:ext>
            </a:extLst>
          </p:cNvPr>
          <p:cNvSpPr txBox="1"/>
          <p:nvPr/>
        </p:nvSpPr>
        <p:spPr>
          <a:xfrm>
            <a:off x="10901873" y="3227042"/>
            <a:ext cx="894797" cy="307777"/>
          </a:xfrm>
          <a:prstGeom prst="rect">
            <a:avLst/>
          </a:prstGeom>
          <a:noFill/>
        </p:spPr>
        <p:txBody>
          <a:bodyPr wrap="none" rtlCol="0">
            <a:spAutoFit/>
          </a:bodyPr>
          <a:lstStyle/>
          <a:p>
            <a:r>
              <a:rPr lang="en-GB" sz="1400" dirty="0"/>
              <a:t>final VDR </a:t>
            </a:r>
          </a:p>
        </p:txBody>
      </p:sp>
      <p:sp>
        <p:nvSpPr>
          <p:cNvPr id="59" name="Oval 58">
            <a:extLst>
              <a:ext uri="{FF2B5EF4-FFF2-40B4-BE49-F238E27FC236}">
                <a16:creationId xmlns:a16="http://schemas.microsoft.com/office/drawing/2014/main" id="{04BABC74-4B6E-712E-9401-0E39FBCF357A}"/>
              </a:ext>
            </a:extLst>
          </p:cNvPr>
          <p:cNvSpPr/>
          <p:nvPr/>
        </p:nvSpPr>
        <p:spPr>
          <a:xfrm>
            <a:off x="2537796" y="5256927"/>
            <a:ext cx="270164" cy="27016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55A48E4C-279C-FC3A-3A6B-7C0575EEE65F}"/>
              </a:ext>
            </a:extLst>
          </p:cNvPr>
          <p:cNvSpPr txBox="1"/>
          <p:nvPr/>
        </p:nvSpPr>
        <p:spPr>
          <a:xfrm>
            <a:off x="2170179" y="5542182"/>
            <a:ext cx="972317" cy="523220"/>
          </a:xfrm>
          <a:prstGeom prst="rect">
            <a:avLst/>
          </a:prstGeom>
          <a:noFill/>
        </p:spPr>
        <p:txBody>
          <a:bodyPr wrap="none" rtlCol="0">
            <a:spAutoFit/>
          </a:bodyPr>
          <a:lstStyle/>
          <a:p>
            <a:pPr algn="ctr"/>
            <a:r>
              <a:rPr lang="en-GB" sz="1400" dirty="0"/>
              <a:t>scoping </a:t>
            </a:r>
          </a:p>
          <a:p>
            <a:pPr algn="ctr"/>
            <a:r>
              <a:rPr lang="en-GB" sz="1400" dirty="0"/>
              <a:t>workshops</a:t>
            </a:r>
          </a:p>
        </p:txBody>
      </p:sp>
      <p:sp>
        <p:nvSpPr>
          <p:cNvPr id="62" name="TextBox 61">
            <a:extLst>
              <a:ext uri="{FF2B5EF4-FFF2-40B4-BE49-F238E27FC236}">
                <a16:creationId xmlns:a16="http://schemas.microsoft.com/office/drawing/2014/main" id="{CD3AD219-73A1-3EB8-6E06-2037FD9766CE}"/>
              </a:ext>
            </a:extLst>
          </p:cNvPr>
          <p:cNvSpPr txBox="1"/>
          <p:nvPr/>
        </p:nvSpPr>
        <p:spPr>
          <a:xfrm>
            <a:off x="3585470" y="5551082"/>
            <a:ext cx="1323376" cy="307777"/>
          </a:xfrm>
          <a:prstGeom prst="rect">
            <a:avLst/>
          </a:prstGeom>
          <a:noFill/>
        </p:spPr>
        <p:txBody>
          <a:bodyPr wrap="none" rtlCol="0">
            <a:spAutoFit/>
          </a:bodyPr>
          <a:lstStyle/>
          <a:p>
            <a:r>
              <a:rPr lang="en-GB" sz="1400" dirty="0"/>
              <a:t>VDR workshops</a:t>
            </a:r>
          </a:p>
        </p:txBody>
      </p:sp>
      <p:sp>
        <p:nvSpPr>
          <p:cNvPr id="64" name="TextBox 63">
            <a:extLst>
              <a:ext uri="{FF2B5EF4-FFF2-40B4-BE49-F238E27FC236}">
                <a16:creationId xmlns:a16="http://schemas.microsoft.com/office/drawing/2014/main" id="{9BAD4A39-5817-27EF-5D0F-C01EFF17AA8E}"/>
              </a:ext>
            </a:extLst>
          </p:cNvPr>
          <p:cNvSpPr txBox="1"/>
          <p:nvPr/>
        </p:nvSpPr>
        <p:spPr>
          <a:xfrm>
            <a:off x="4875258" y="5524575"/>
            <a:ext cx="1294522" cy="307777"/>
          </a:xfrm>
          <a:prstGeom prst="rect">
            <a:avLst/>
          </a:prstGeom>
          <a:noFill/>
        </p:spPr>
        <p:txBody>
          <a:bodyPr wrap="none" rtlCol="0">
            <a:spAutoFit/>
          </a:bodyPr>
          <a:lstStyle/>
          <a:p>
            <a:r>
              <a:rPr lang="en-GB" sz="1400" dirty="0"/>
              <a:t>CLD workshops</a:t>
            </a:r>
          </a:p>
        </p:txBody>
      </p:sp>
      <p:sp>
        <p:nvSpPr>
          <p:cNvPr id="66" name="TextBox 65">
            <a:extLst>
              <a:ext uri="{FF2B5EF4-FFF2-40B4-BE49-F238E27FC236}">
                <a16:creationId xmlns:a16="http://schemas.microsoft.com/office/drawing/2014/main" id="{37665170-ED1F-B8E0-C554-11D35D00AFD8}"/>
              </a:ext>
            </a:extLst>
          </p:cNvPr>
          <p:cNvSpPr txBox="1"/>
          <p:nvPr/>
        </p:nvSpPr>
        <p:spPr>
          <a:xfrm>
            <a:off x="7837568" y="5543270"/>
            <a:ext cx="1198085" cy="307777"/>
          </a:xfrm>
          <a:prstGeom prst="rect">
            <a:avLst/>
          </a:prstGeom>
          <a:noFill/>
        </p:spPr>
        <p:txBody>
          <a:bodyPr wrap="none" rtlCol="0">
            <a:spAutoFit/>
          </a:bodyPr>
          <a:lstStyle/>
          <a:p>
            <a:r>
              <a:rPr lang="en-GB" sz="1400" dirty="0"/>
              <a:t>VDR feedback</a:t>
            </a:r>
          </a:p>
        </p:txBody>
      </p:sp>
      <p:sp>
        <p:nvSpPr>
          <p:cNvPr id="68" name="TextBox 67">
            <a:extLst>
              <a:ext uri="{FF2B5EF4-FFF2-40B4-BE49-F238E27FC236}">
                <a16:creationId xmlns:a16="http://schemas.microsoft.com/office/drawing/2014/main" id="{EB1713A5-6B97-A540-0B9A-95AE96747E01}"/>
              </a:ext>
            </a:extLst>
          </p:cNvPr>
          <p:cNvSpPr txBox="1"/>
          <p:nvPr/>
        </p:nvSpPr>
        <p:spPr>
          <a:xfrm>
            <a:off x="9305186" y="5540084"/>
            <a:ext cx="790601" cy="307777"/>
          </a:xfrm>
          <a:prstGeom prst="rect">
            <a:avLst/>
          </a:prstGeom>
          <a:noFill/>
        </p:spPr>
        <p:txBody>
          <a:bodyPr wrap="none" rtlCol="0">
            <a:spAutoFit/>
          </a:bodyPr>
          <a:lstStyle/>
          <a:p>
            <a:r>
              <a:rPr lang="en-GB" sz="1400" dirty="0"/>
              <a:t>VDR use</a:t>
            </a:r>
          </a:p>
        </p:txBody>
      </p:sp>
      <p:cxnSp>
        <p:nvCxnSpPr>
          <p:cNvPr id="84" name="Straight Connector 83">
            <a:extLst>
              <a:ext uri="{FF2B5EF4-FFF2-40B4-BE49-F238E27FC236}">
                <a16:creationId xmlns:a16="http://schemas.microsoft.com/office/drawing/2014/main" id="{C32E02F3-A5FE-31DD-FE37-6095E83F7A0D}"/>
              </a:ext>
            </a:extLst>
          </p:cNvPr>
          <p:cNvCxnSpPr>
            <a:cxnSpLocks/>
            <a:endCxn id="21" idx="0"/>
          </p:cNvCxnSpPr>
          <p:nvPr/>
        </p:nvCxnSpPr>
        <p:spPr>
          <a:xfrm>
            <a:off x="2168118" y="2460353"/>
            <a:ext cx="504760" cy="8071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1C76F5B4-E3C2-D786-3B4A-560C570DCC3C}"/>
              </a:ext>
            </a:extLst>
          </p:cNvPr>
          <p:cNvSpPr txBox="1"/>
          <p:nvPr/>
        </p:nvSpPr>
        <p:spPr>
          <a:xfrm>
            <a:off x="11042111" y="5601264"/>
            <a:ext cx="1023998" cy="307777"/>
          </a:xfrm>
          <a:prstGeom prst="rect">
            <a:avLst/>
          </a:prstGeom>
          <a:noFill/>
        </p:spPr>
        <p:txBody>
          <a:bodyPr wrap="none" rtlCol="0">
            <a:spAutoFit/>
          </a:bodyPr>
          <a:lstStyle/>
          <a:p>
            <a:r>
              <a:rPr lang="en-GB" sz="1400" dirty="0"/>
              <a:t>SHOWCASE</a:t>
            </a:r>
          </a:p>
        </p:txBody>
      </p:sp>
      <p:sp>
        <p:nvSpPr>
          <p:cNvPr id="22" name="TextBox 21">
            <a:extLst>
              <a:ext uri="{FF2B5EF4-FFF2-40B4-BE49-F238E27FC236}">
                <a16:creationId xmlns:a16="http://schemas.microsoft.com/office/drawing/2014/main" id="{7DABF593-FE5D-23A5-57DC-358375E6DBD7}"/>
              </a:ext>
            </a:extLst>
          </p:cNvPr>
          <p:cNvSpPr txBox="1"/>
          <p:nvPr/>
        </p:nvSpPr>
        <p:spPr>
          <a:xfrm>
            <a:off x="2568854" y="2754756"/>
            <a:ext cx="779381" cy="523220"/>
          </a:xfrm>
          <a:prstGeom prst="rect">
            <a:avLst/>
          </a:prstGeom>
          <a:noFill/>
        </p:spPr>
        <p:txBody>
          <a:bodyPr wrap="none" rtlCol="0">
            <a:spAutoFit/>
          </a:bodyPr>
          <a:lstStyle/>
          <a:p>
            <a:r>
              <a:rPr lang="en-GB" sz="1400" dirty="0"/>
              <a:t>spatial</a:t>
            </a:r>
          </a:p>
          <a:p>
            <a:r>
              <a:rPr lang="en-GB" sz="1400" dirty="0"/>
              <a:t> domain</a:t>
            </a:r>
          </a:p>
        </p:txBody>
      </p:sp>
      <p:cxnSp>
        <p:nvCxnSpPr>
          <p:cNvPr id="11" name="Straight Connector 10">
            <a:extLst>
              <a:ext uri="{FF2B5EF4-FFF2-40B4-BE49-F238E27FC236}">
                <a16:creationId xmlns:a16="http://schemas.microsoft.com/office/drawing/2014/main" id="{2F68C4F4-3D57-DC32-CBD9-5A4311A99295}"/>
              </a:ext>
            </a:extLst>
          </p:cNvPr>
          <p:cNvCxnSpPr>
            <a:cxnSpLocks/>
            <a:stCxn id="3" idx="6"/>
            <a:endCxn id="196" idx="2"/>
          </p:cNvCxnSpPr>
          <p:nvPr/>
        </p:nvCxnSpPr>
        <p:spPr>
          <a:xfrm flipV="1">
            <a:off x="2244436" y="2332747"/>
            <a:ext cx="7838210" cy="20462"/>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01A085-55B1-AACF-4E29-F61E0D50ACE1}"/>
              </a:ext>
            </a:extLst>
          </p:cNvPr>
          <p:cNvCxnSpPr>
            <a:cxnSpLocks/>
            <a:stCxn id="208" idx="2"/>
          </p:cNvCxnSpPr>
          <p:nvPr/>
        </p:nvCxnSpPr>
        <p:spPr>
          <a:xfrm flipH="1">
            <a:off x="2109354" y="5347420"/>
            <a:ext cx="9240600" cy="44589"/>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D8BF999-6644-855E-3D35-36A05AE5DB74}"/>
              </a:ext>
            </a:extLst>
          </p:cNvPr>
          <p:cNvCxnSpPr>
            <a:cxnSpLocks/>
            <a:stCxn id="195" idx="2"/>
          </p:cNvCxnSpPr>
          <p:nvPr/>
        </p:nvCxnSpPr>
        <p:spPr>
          <a:xfrm flipH="1">
            <a:off x="2109354" y="4290367"/>
            <a:ext cx="8023356" cy="7160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1703FC9-945A-FD58-3763-D023C1DB0036}"/>
              </a:ext>
            </a:extLst>
          </p:cNvPr>
          <p:cNvCxnSpPr>
            <a:cxnSpLocks/>
            <a:stCxn id="21" idx="4"/>
            <a:endCxn id="59" idx="0"/>
          </p:cNvCxnSpPr>
          <p:nvPr/>
        </p:nvCxnSpPr>
        <p:spPr>
          <a:xfrm>
            <a:off x="2672878" y="3537690"/>
            <a:ext cx="0" cy="1719237"/>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7E8E853-222B-8CD0-3CF1-98F527DBB879}"/>
              </a:ext>
            </a:extLst>
          </p:cNvPr>
          <p:cNvSpPr/>
          <p:nvPr/>
        </p:nvSpPr>
        <p:spPr>
          <a:xfrm>
            <a:off x="2537796" y="3267526"/>
            <a:ext cx="270164" cy="270164"/>
          </a:xfrm>
          <a:prstGeom prst="ellipse">
            <a:avLst/>
          </a:prstGeom>
          <a:solidFill>
            <a:schemeClr val="bg1"/>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0C112E86-607A-776E-2A76-83C9DA570D6B}"/>
              </a:ext>
            </a:extLst>
          </p:cNvPr>
          <p:cNvSpPr/>
          <p:nvPr/>
        </p:nvSpPr>
        <p:spPr>
          <a:xfrm>
            <a:off x="1974272" y="2218127"/>
            <a:ext cx="270164" cy="270164"/>
          </a:xfrm>
          <a:prstGeom prst="ellipse">
            <a:avLst/>
          </a:prstGeom>
          <a:solidFill>
            <a:schemeClr val="bg1"/>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66F2A69C-438C-4069-19E2-3EF60F8778F2}"/>
              </a:ext>
            </a:extLst>
          </p:cNvPr>
          <p:cNvSpPr/>
          <p:nvPr/>
        </p:nvSpPr>
        <p:spPr>
          <a:xfrm>
            <a:off x="2537796" y="5250091"/>
            <a:ext cx="270164" cy="270164"/>
          </a:xfrm>
          <a:prstGeom prst="ellipse">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7A3B63C3-6586-E4DE-B6C5-B9306BD22338}"/>
              </a:ext>
            </a:extLst>
          </p:cNvPr>
          <p:cNvSpPr/>
          <p:nvPr/>
        </p:nvSpPr>
        <p:spPr>
          <a:xfrm>
            <a:off x="3195995" y="4190239"/>
            <a:ext cx="270164" cy="270164"/>
          </a:xfrm>
          <a:prstGeom prst="ellipse">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7DDA9642-2562-7E56-B36B-11054500D116}"/>
              </a:ext>
            </a:extLst>
          </p:cNvPr>
          <p:cNvSpPr/>
          <p:nvPr/>
        </p:nvSpPr>
        <p:spPr>
          <a:xfrm>
            <a:off x="5639579" y="4190239"/>
            <a:ext cx="270164" cy="270164"/>
          </a:xfrm>
          <a:prstGeom prst="ellipse">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D1B78DD4-F659-F293-E83D-AE491E020E72}"/>
              </a:ext>
            </a:extLst>
          </p:cNvPr>
          <p:cNvSpPr/>
          <p:nvPr/>
        </p:nvSpPr>
        <p:spPr>
          <a:xfrm>
            <a:off x="4029974" y="2194848"/>
            <a:ext cx="270164" cy="270164"/>
          </a:xfrm>
          <a:prstGeom prst="ellipse">
            <a:avLst/>
          </a:prstGeom>
          <a:solidFill>
            <a:schemeClr val="bg1"/>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0B8A265C-1DFC-C99A-F674-4BBA5511CD4E}"/>
              </a:ext>
            </a:extLst>
          </p:cNvPr>
          <p:cNvSpPr/>
          <p:nvPr/>
        </p:nvSpPr>
        <p:spPr>
          <a:xfrm>
            <a:off x="4007576" y="5237425"/>
            <a:ext cx="270164" cy="270164"/>
          </a:xfrm>
          <a:prstGeom prst="ellipse">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a:extLst>
              <a:ext uri="{FF2B5EF4-FFF2-40B4-BE49-F238E27FC236}">
                <a16:creationId xmlns:a16="http://schemas.microsoft.com/office/drawing/2014/main" id="{57D0296B-B4CA-30D5-34EC-9243C03FA649}"/>
              </a:ext>
            </a:extLst>
          </p:cNvPr>
          <p:cNvSpPr/>
          <p:nvPr/>
        </p:nvSpPr>
        <p:spPr>
          <a:xfrm>
            <a:off x="4844032" y="3272576"/>
            <a:ext cx="270164" cy="270164"/>
          </a:xfrm>
          <a:prstGeom prst="ellipse">
            <a:avLst/>
          </a:prstGeom>
          <a:solidFill>
            <a:schemeClr val="bg1"/>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90011D48-8012-D7E9-448B-848CD4D23281}"/>
              </a:ext>
            </a:extLst>
          </p:cNvPr>
          <p:cNvSpPr/>
          <p:nvPr/>
        </p:nvSpPr>
        <p:spPr>
          <a:xfrm>
            <a:off x="6986421" y="3264655"/>
            <a:ext cx="270164" cy="270164"/>
          </a:xfrm>
          <a:prstGeom prst="ellipse">
            <a:avLst/>
          </a:prstGeom>
          <a:solidFill>
            <a:schemeClr val="bg1"/>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8" name="Straight Connector 137">
            <a:extLst>
              <a:ext uri="{FF2B5EF4-FFF2-40B4-BE49-F238E27FC236}">
                <a16:creationId xmlns:a16="http://schemas.microsoft.com/office/drawing/2014/main" id="{D3CC1C50-DAB5-3EE4-B6B6-BC730B695896}"/>
              </a:ext>
            </a:extLst>
          </p:cNvPr>
          <p:cNvCxnSpPr>
            <a:cxnSpLocks/>
            <a:stCxn id="136" idx="2"/>
            <a:endCxn id="127" idx="6"/>
          </p:cNvCxnSpPr>
          <p:nvPr/>
        </p:nvCxnSpPr>
        <p:spPr>
          <a:xfrm flipH="1">
            <a:off x="5114196" y="3399737"/>
            <a:ext cx="1872225" cy="792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8DA78954-3BA3-B73C-5C83-4C4A6F26B78C}"/>
              </a:ext>
            </a:extLst>
          </p:cNvPr>
          <p:cNvSpPr/>
          <p:nvPr/>
        </p:nvSpPr>
        <p:spPr>
          <a:xfrm>
            <a:off x="7505043" y="4190239"/>
            <a:ext cx="270164" cy="270164"/>
          </a:xfrm>
          <a:prstGeom prst="ellipse">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6B7CEF87-1AF0-1428-5EE3-AF5DE22C82ED}"/>
              </a:ext>
            </a:extLst>
          </p:cNvPr>
          <p:cNvSpPr/>
          <p:nvPr/>
        </p:nvSpPr>
        <p:spPr>
          <a:xfrm>
            <a:off x="6436460" y="2192080"/>
            <a:ext cx="270164" cy="270164"/>
          </a:xfrm>
          <a:prstGeom prst="ellipse">
            <a:avLst/>
          </a:prstGeom>
          <a:solidFill>
            <a:schemeClr val="bg1"/>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a:extLst>
              <a:ext uri="{FF2B5EF4-FFF2-40B4-BE49-F238E27FC236}">
                <a16:creationId xmlns:a16="http://schemas.microsoft.com/office/drawing/2014/main" id="{23F38043-30C0-8B6C-55A1-6DAFE0FDDA5C}"/>
              </a:ext>
            </a:extLst>
          </p:cNvPr>
          <p:cNvSpPr/>
          <p:nvPr/>
        </p:nvSpPr>
        <p:spPr>
          <a:xfrm>
            <a:off x="5141508" y="5237425"/>
            <a:ext cx="270164" cy="270164"/>
          </a:xfrm>
          <a:prstGeom prst="ellipse">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2" name="Straight Connector 151">
            <a:extLst>
              <a:ext uri="{FF2B5EF4-FFF2-40B4-BE49-F238E27FC236}">
                <a16:creationId xmlns:a16="http://schemas.microsoft.com/office/drawing/2014/main" id="{9A1DF5F5-05CD-0F05-94FD-28934902729C}"/>
              </a:ext>
            </a:extLst>
          </p:cNvPr>
          <p:cNvCxnSpPr>
            <a:cxnSpLocks/>
            <a:stCxn id="142" idx="2"/>
            <a:endCxn id="110" idx="6"/>
          </p:cNvCxnSpPr>
          <p:nvPr/>
        </p:nvCxnSpPr>
        <p:spPr>
          <a:xfrm flipH="1">
            <a:off x="5909743" y="4325321"/>
            <a:ext cx="1595300"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5B41582D-F9A6-8A36-7237-366B850AC6E6}"/>
              </a:ext>
            </a:extLst>
          </p:cNvPr>
          <p:cNvSpPr/>
          <p:nvPr/>
        </p:nvSpPr>
        <p:spPr>
          <a:xfrm>
            <a:off x="7676689" y="2189750"/>
            <a:ext cx="270164" cy="270164"/>
          </a:xfrm>
          <a:prstGeom prst="ellipse">
            <a:avLst/>
          </a:prstGeom>
          <a:solidFill>
            <a:schemeClr val="bg1"/>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Oval 159">
            <a:extLst>
              <a:ext uri="{FF2B5EF4-FFF2-40B4-BE49-F238E27FC236}">
                <a16:creationId xmlns:a16="http://schemas.microsoft.com/office/drawing/2014/main" id="{914EC919-8BF9-35C6-7751-448F46C554AE}"/>
              </a:ext>
            </a:extLst>
          </p:cNvPr>
          <p:cNvSpPr/>
          <p:nvPr/>
        </p:nvSpPr>
        <p:spPr>
          <a:xfrm>
            <a:off x="8240292" y="3258823"/>
            <a:ext cx="270164" cy="270164"/>
          </a:xfrm>
          <a:prstGeom prst="ellipse">
            <a:avLst/>
          </a:prstGeom>
          <a:solidFill>
            <a:schemeClr val="bg1"/>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Oval 176">
            <a:extLst>
              <a:ext uri="{FF2B5EF4-FFF2-40B4-BE49-F238E27FC236}">
                <a16:creationId xmlns:a16="http://schemas.microsoft.com/office/drawing/2014/main" id="{20B403C0-4058-21B1-5662-1F4ED0C58287}"/>
              </a:ext>
            </a:extLst>
          </p:cNvPr>
          <p:cNvSpPr/>
          <p:nvPr/>
        </p:nvSpPr>
        <p:spPr>
          <a:xfrm>
            <a:off x="8212801" y="5206635"/>
            <a:ext cx="270164" cy="270164"/>
          </a:xfrm>
          <a:prstGeom prst="ellipse">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Oval 177">
            <a:extLst>
              <a:ext uri="{FF2B5EF4-FFF2-40B4-BE49-F238E27FC236}">
                <a16:creationId xmlns:a16="http://schemas.microsoft.com/office/drawing/2014/main" id="{D3FDB462-DFBA-DBDF-63E9-3403C88D440D}"/>
              </a:ext>
            </a:extLst>
          </p:cNvPr>
          <p:cNvSpPr/>
          <p:nvPr/>
        </p:nvSpPr>
        <p:spPr>
          <a:xfrm>
            <a:off x="9565405" y="5213550"/>
            <a:ext cx="270164" cy="270164"/>
          </a:xfrm>
          <a:prstGeom prst="ellipse">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Oval 190">
            <a:extLst>
              <a:ext uri="{FF2B5EF4-FFF2-40B4-BE49-F238E27FC236}">
                <a16:creationId xmlns:a16="http://schemas.microsoft.com/office/drawing/2014/main" id="{774633F3-1E53-518F-9E6B-D301C353EB33}"/>
              </a:ext>
            </a:extLst>
          </p:cNvPr>
          <p:cNvSpPr/>
          <p:nvPr/>
        </p:nvSpPr>
        <p:spPr>
          <a:xfrm>
            <a:off x="10646370" y="3258823"/>
            <a:ext cx="270164" cy="270164"/>
          </a:xfrm>
          <a:prstGeom prst="ellipse">
            <a:avLst/>
          </a:prstGeom>
          <a:solidFill>
            <a:schemeClr val="bg1"/>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Oval 194">
            <a:extLst>
              <a:ext uri="{FF2B5EF4-FFF2-40B4-BE49-F238E27FC236}">
                <a16:creationId xmlns:a16="http://schemas.microsoft.com/office/drawing/2014/main" id="{57242E97-CFCF-38C6-6F92-67F128AA03EA}"/>
              </a:ext>
            </a:extLst>
          </p:cNvPr>
          <p:cNvSpPr/>
          <p:nvPr/>
        </p:nvSpPr>
        <p:spPr>
          <a:xfrm>
            <a:off x="10132710" y="4155285"/>
            <a:ext cx="270164" cy="270164"/>
          </a:xfrm>
          <a:prstGeom prst="ellipse">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Oval 195">
            <a:extLst>
              <a:ext uri="{FF2B5EF4-FFF2-40B4-BE49-F238E27FC236}">
                <a16:creationId xmlns:a16="http://schemas.microsoft.com/office/drawing/2014/main" id="{E0F7E72E-A91C-E134-5B25-75FD723605AE}"/>
              </a:ext>
            </a:extLst>
          </p:cNvPr>
          <p:cNvSpPr/>
          <p:nvPr/>
        </p:nvSpPr>
        <p:spPr>
          <a:xfrm>
            <a:off x="10082646" y="2197665"/>
            <a:ext cx="270164" cy="270164"/>
          </a:xfrm>
          <a:prstGeom prst="ellipse">
            <a:avLst/>
          </a:prstGeom>
          <a:solidFill>
            <a:schemeClr val="bg1"/>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Oval 207">
            <a:extLst>
              <a:ext uri="{FF2B5EF4-FFF2-40B4-BE49-F238E27FC236}">
                <a16:creationId xmlns:a16="http://schemas.microsoft.com/office/drawing/2014/main" id="{801ADA9A-80F0-B283-D46E-802B505D47E5}"/>
              </a:ext>
            </a:extLst>
          </p:cNvPr>
          <p:cNvSpPr/>
          <p:nvPr/>
        </p:nvSpPr>
        <p:spPr>
          <a:xfrm>
            <a:off x="11349954" y="5212338"/>
            <a:ext cx="270164" cy="270164"/>
          </a:xfrm>
          <a:prstGeom prst="ellipse">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TextBox 225">
            <a:extLst>
              <a:ext uri="{FF2B5EF4-FFF2-40B4-BE49-F238E27FC236}">
                <a16:creationId xmlns:a16="http://schemas.microsoft.com/office/drawing/2014/main" id="{FB145E63-A318-5AC4-05B2-445A7A010BBA}"/>
              </a:ext>
            </a:extLst>
          </p:cNvPr>
          <p:cNvSpPr txBox="1"/>
          <p:nvPr/>
        </p:nvSpPr>
        <p:spPr>
          <a:xfrm>
            <a:off x="1578614" y="1527646"/>
            <a:ext cx="1042273" cy="369332"/>
          </a:xfrm>
          <a:prstGeom prst="rect">
            <a:avLst/>
          </a:prstGeom>
          <a:solidFill>
            <a:schemeClr val="accent2">
              <a:lumMod val="75000"/>
            </a:schemeClr>
          </a:solidFill>
        </p:spPr>
        <p:txBody>
          <a:bodyPr wrap="none" rtlCol="0">
            <a:spAutoFit/>
          </a:bodyPr>
          <a:lstStyle/>
          <a:p>
            <a:r>
              <a:rPr lang="en-GB" dirty="0">
                <a:solidFill>
                  <a:schemeClr val="bg1"/>
                </a:solidFill>
              </a:rPr>
              <a:t>SEP 2021</a:t>
            </a:r>
          </a:p>
        </p:txBody>
      </p:sp>
      <p:sp>
        <p:nvSpPr>
          <p:cNvPr id="228" name="TextBox 227">
            <a:extLst>
              <a:ext uri="{FF2B5EF4-FFF2-40B4-BE49-F238E27FC236}">
                <a16:creationId xmlns:a16="http://schemas.microsoft.com/office/drawing/2014/main" id="{1E15C5D1-56AB-09BA-3327-ECD8A388F6AD}"/>
              </a:ext>
            </a:extLst>
          </p:cNvPr>
          <p:cNvSpPr txBox="1"/>
          <p:nvPr/>
        </p:nvSpPr>
        <p:spPr>
          <a:xfrm>
            <a:off x="10681793" y="2751213"/>
            <a:ext cx="1042273" cy="369332"/>
          </a:xfrm>
          <a:prstGeom prst="rect">
            <a:avLst/>
          </a:prstGeom>
          <a:solidFill>
            <a:schemeClr val="accent2">
              <a:lumMod val="75000"/>
            </a:schemeClr>
          </a:solidFill>
        </p:spPr>
        <p:txBody>
          <a:bodyPr wrap="none" rtlCol="0">
            <a:spAutoFit/>
          </a:bodyPr>
          <a:lstStyle/>
          <a:p>
            <a:r>
              <a:rPr lang="en-GB" dirty="0">
                <a:solidFill>
                  <a:schemeClr val="bg1"/>
                </a:solidFill>
              </a:rPr>
              <a:t>SEP 2023</a:t>
            </a:r>
          </a:p>
        </p:txBody>
      </p:sp>
      <p:sp>
        <p:nvSpPr>
          <p:cNvPr id="232" name="TextBox 231">
            <a:extLst>
              <a:ext uri="{FF2B5EF4-FFF2-40B4-BE49-F238E27FC236}">
                <a16:creationId xmlns:a16="http://schemas.microsoft.com/office/drawing/2014/main" id="{0FCA5262-CD28-1358-DAE1-3CAB40417E31}"/>
              </a:ext>
            </a:extLst>
          </p:cNvPr>
          <p:cNvSpPr txBox="1"/>
          <p:nvPr/>
        </p:nvSpPr>
        <p:spPr>
          <a:xfrm>
            <a:off x="9010724" y="6104209"/>
            <a:ext cx="2999283" cy="646331"/>
          </a:xfrm>
          <a:prstGeom prst="rect">
            <a:avLst/>
          </a:prstGeom>
          <a:noFill/>
        </p:spPr>
        <p:txBody>
          <a:bodyPr wrap="none" rtlCol="0">
            <a:spAutoFit/>
          </a:bodyPr>
          <a:lstStyle/>
          <a:p>
            <a:r>
              <a:rPr lang="en-GB" dirty="0"/>
              <a:t>API =</a:t>
            </a:r>
          </a:p>
          <a:p>
            <a:r>
              <a:rPr lang="en-GB" dirty="0"/>
              <a:t>CLD = cause and loop diagram</a:t>
            </a:r>
          </a:p>
        </p:txBody>
      </p:sp>
      <p:sp>
        <p:nvSpPr>
          <p:cNvPr id="233" name="TextBox 232">
            <a:extLst>
              <a:ext uri="{FF2B5EF4-FFF2-40B4-BE49-F238E27FC236}">
                <a16:creationId xmlns:a16="http://schemas.microsoft.com/office/drawing/2014/main" id="{BF7C0C73-AD32-2F85-FE45-F81E9B66F6E0}"/>
              </a:ext>
            </a:extLst>
          </p:cNvPr>
          <p:cNvSpPr txBox="1"/>
          <p:nvPr/>
        </p:nvSpPr>
        <p:spPr>
          <a:xfrm>
            <a:off x="1190267" y="262951"/>
            <a:ext cx="10124948" cy="707886"/>
          </a:xfrm>
          <a:prstGeom prst="rect">
            <a:avLst/>
          </a:prstGeom>
          <a:noFill/>
        </p:spPr>
        <p:txBody>
          <a:bodyPr wrap="square" rtlCol="0">
            <a:spAutoFit/>
          </a:bodyPr>
          <a:lstStyle/>
          <a:p>
            <a:pPr algn="ctr"/>
            <a:r>
              <a:rPr lang="en-GB" sz="2000" dirty="0">
                <a:latin typeface="Arial" panose="020B0604020202020204" pitchFamily="34" charset="0"/>
                <a:cs typeface="Arial" panose="020B0604020202020204" pitchFamily="34" charset="0"/>
              </a:rPr>
              <a:t>But for anyone who thinks this is a linear process, they need to be braced for a huge surprise – this is our journey mapped (in a most simple way!) during the project</a:t>
            </a:r>
          </a:p>
        </p:txBody>
      </p:sp>
      <p:grpSp>
        <p:nvGrpSpPr>
          <p:cNvPr id="234" name="Group 233">
            <a:extLst>
              <a:ext uri="{FF2B5EF4-FFF2-40B4-BE49-F238E27FC236}">
                <a16:creationId xmlns:a16="http://schemas.microsoft.com/office/drawing/2014/main" id="{1D44AE45-056A-FB64-A648-AF4EDEED15D4}"/>
              </a:ext>
            </a:extLst>
          </p:cNvPr>
          <p:cNvGrpSpPr/>
          <p:nvPr/>
        </p:nvGrpSpPr>
        <p:grpSpPr>
          <a:xfrm>
            <a:off x="4326323" y="6311927"/>
            <a:ext cx="3164953" cy="422231"/>
            <a:chOff x="151551" y="6311781"/>
            <a:chExt cx="3164953" cy="422231"/>
          </a:xfrm>
        </p:grpSpPr>
        <p:pic>
          <p:nvPicPr>
            <p:cNvPr id="235" name="Picture 234">
              <a:extLst>
                <a:ext uri="{FF2B5EF4-FFF2-40B4-BE49-F238E27FC236}">
                  <a16:creationId xmlns:a16="http://schemas.microsoft.com/office/drawing/2014/main" id="{2D88838C-D1ED-3B0B-C853-CC90BF5425FD}"/>
                </a:ext>
              </a:extLst>
            </p:cNvPr>
            <p:cNvPicPr>
              <a:picLocks noChangeAspect="1"/>
            </p:cNvPicPr>
            <p:nvPr/>
          </p:nvPicPr>
          <p:blipFill rotWithShape="1">
            <a:blip r:embed="rId2"/>
            <a:srcRect t="29835" b="24193"/>
            <a:stretch/>
          </p:blipFill>
          <p:spPr>
            <a:xfrm>
              <a:off x="151551" y="6311781"/>
              <a:ext cx="1369983" cy="411416"/>
            </a:xfrm>
            <a:prstGeom prst="rect">
              <a:avLst/>
            </a:prstGeom>
          </p:spPr>
        </p:pic>
        <p:pic>
          <p:nvPicPr>
            <p:cNvPr id="236" name="Picture 235">
              <a:extLst>
                <a:ext uri="{FF2B5EF4-FFF2-40B4-BE49-F238E27FC236}">
                  <a16:creationId xmlns:a16="http://schemas.microsoft.com/office/drawing/2014/main" id="{6E7B92D1-E068-E802-4851-F811BA41710C}"/>
                </a:ext>
              </a:extLst>
            </p:cNvPr>
            <p:cNvPicPr>
              <a:picLocks noChangeAspect="1"/>
            </p:cNvPicPr>
            <p:nvPr/>
          </p:nvPicPr>
          <p:blipFill>
            <a:blip r:embed="rId3"/>
            <a:stretch>
              <a:fillRect/>
            </a:stretch>
          </p:blipFill>
          <p:spPr>
            <a:xfrm>
              <a:off x="1503754" y="6322595"/>
              <a:ext cx="865578" cy="411417"/>
            </a:xfrm>
            <a:prstGeom prst="rect">
              <a:avLst/>
            </a:prstGeom>
          </p:spPr>
        </p:pic>
        <p:pic>
          <p:nvPicPr>
            <p:cNvPr id="237" name="Picture 236">
              <a:extLst>
                <a:ext uri="{FF2B5EF4-FFF2-40B4-BE49-F238E27FC236}">
                  <a16:creationId xmlns:a16="http://schemas.microsoft.com/office/drawing/2014/main" id="{EC009B1A-3092-0B69-21F5-05FA48B6D8B2}"/>
                </a:ext>
              </a:extLst>
            </p:cNvPr>
            <p:cNvPicPr>
              <a:picLocks noChangeAspect="1"/>
            </p:cNvPicPr>
            <p:nvPr/>
          </p:nvPicPr>
          <p:blipFill>
            <a:blip r:embed="rId4"/>
            <a:stretch>
              <a:fillRect/>
            </a:stretch>
          </p:blipFill>
          <p:spPr>
            <a:xfrm>
              <a:off x="2537796" y="6365488"/>
              <a:ext cx="778708" cy="322224"/>
            </a:xfrm>
            <a:prstGeom prst="rect">
              <a:avLst/>
            </a:prstGeom>
          </p:spPr>
        </p:pic>
      </p:grpSp>
    </p:spTree>
    <p:extLst>
      <p:ext uri="{BB962C8B-B14F-4D97-AF65-F5344CB8AC3E}">
        <p14:creationId xmlns:p14="http://schemas.microsoft.com/office/powerpoint/2010/main" val="201743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8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8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7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20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9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8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7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9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9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9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20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0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6" grpId="0"/>
      <p:bldP spid="18" grpId="0"/>
      <p:bldP spid="20" grpId="0"/>
      <p:bldP spid="24" grpId="0"/>
      <p:bldP spid="26" grpId="0"/>
      <p:bldP spid="28" grpId="0"/>
      <p:bldP spid="32" grpId="0"/>
      <p:bldP spid="37" grpId="0"/>
      <p:bldP spid="39" grpId="0"/>
      <p:bldP spid="41" grpId="0"/>
      <p:bldP spid="43" grpId="0"/>
      <p:bldP spid="51" grpId="0"/>
      <p:bldP spid="56" grpId="0"/>
      <p:bldP spid="62" grpId="0"/>
      <p:bldP spid="64" grpId="0"/>
      <p:bldP spid="66" grpId="0"/>
      <p:bldP spid="68" grpId="0"/>
      <p:bldP spid="126" grpId="0"/>
      <p:bldP spid="99" grpId="0" animBg="1"/>
      <p:bldP spid="110" grpId="0" animBg="1"/>
      <p:bldP spid="114" grpId="0" animBg="1"/>
      <p:bldP spid="120" grpId="0" animBg="1"/>
      <p:bldP spid="127" grpId="0" animBg="1"/>
      <p:bldP spid="136" grpId="0" animBg="1"/>
      <p:bldP spid="142" grpId="0" animBg="1"/>
      <p:bldP spid="143" grpId="0" animBg="1"/>
      <p:bldP spid="149" grpId="0" animBg="1"/>
      <p:bldP spid="159" grpId="0" animBg="1"/>
      <p:bldP spid="160" grpId="0" animBg="1"/>
      <p:bldP spid="177" grpId="0" animBg="1"/>
      <p:bldP spid="178" grpId="0" animBg="1"/>
      <p:bldP spid="191" grpId="0" animBg="1"/>
      <p:bldP spid="195" grpId="0" animBg="1"/>
      <p:bldP spid="196" grpId="0" animBg="1"/>
      <p:bldP spid="20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D103F8-3B1F-7009-A75E-96833B1DCA53}"/>
              </a:ext>
            </a:extLst>
          </p:cNvPr>
          <p:cNvSpPr txBox="1"/>
          <p:nvPr/>
        </p:nvSpPr>
        <p:spPr>
          <a:xfrm>
            <a:off x="387927" y="246737"/>
            <a:ext cx="11545310" cy="461665"/>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Purpose of the Showcase event and plan for the day</a:t>
            </a:r>
          </a:p>
        </p:txBody>
      </p:sp>
      <p:graphicFrame>
        <p:nvGraphicFramePr>
          <p:cNvPr id="3" name="Table 2">
            <a:extLst>
              <a:ext uri="{FF2B5EF4-FFF2-40B4-BE49-F238E27FC236}">
                <a16:creationId xmlns:a16="http://schemas.microsoft.com/office/drawing/2014/main" id="{5739B1F8-C121-7EFF-E381-58932E7999D5}"/>
              </a:ext>
            </a:extLst>
          </p:cNvPr>
          <p:cNvGraphicFramePr>
            <a:graphicFrameLocks noGrp="1"/>
          </p:cNvGraphicFramePr>
          <p:nvPr>
            <p:extLst>
              <p:ext uri="{D42A27DB-BD31-4B8C-83A1-F6EECF244321}">
                <p14:modId xmlns:p14="http://schemas.microsoft.com/office/powerpoint/2010/main" val="1346938406"/>
              </p:ext>
            </p:extLst>
          </p:nvPr>
        </p:nvGraphicFramePr>
        <p:xfrm>
          <a:off x="308107" y="1598408"/>
          <a:ext cx="11621193" cy="3947160"/>
        </p:xfrm>
        <a:graphic>
          <a:graphicData uri="http://schemas.openxmlformats.org/drawingml/2006/table">
            <a:tbl>
              <a:tblPr firstRow="1" bandRow="1">
                <a:tableStyleId>{C083E6E3-FA7D-4D7B-A595-EF9225AFEA82}</a:tableStyleId>
              </a:tblPr>
              <a:tblGrid>
                <a:gridCol w="1125913">
                  <a:extLst>
                    <a:ext uri="{9D8B030D-6E8A-4147-A177-3AD203B41FA5}">
                      <a16:colId xmlns:a16="http://schemas.microsoft.com/office/drawing/2014/main" val="2879935743"/>
                    </a:ext>
                  </a:extLst>
                </a:gridCol>
                <a:gridCol w="10495280">
                  <a:extLst>
                    <a:ext uri="{9D8B030D-6E8A-4147-A177-3AD203B41FA5}">
                      <a16:colId xmlns:a16="http://schemas.microsoft.com/office/drawing/2014/main" val="2097757812"/>
                    </a:ext>
                  </a:extLst>
                </a:gridCol>
              </a:tblGrid>
              <a:tr h="370840">
                <a:tc>
                  <a:txBody>
                    <a:bodyPr/>
                    <a:lstStyle/>
                    <a:p>
                      <a:r>
                        <a:rPr lang="en-GB" sz="1400" b="1" dirty="0">
                          <a:latin typeface="+mn-lt"/>
                        </a:rPr>
                        <a:t>10.00</a:t>
                      </a:r>
                    </a:p>
                  </a:txBody>
                  <a:tcPr/>
                </a:tc>
                <a:tc>
                  <a:txBody>
                    <a:bodyPr/>
                    <a:lstStyle/>
                    <a:p>
                      <a:r>
                        <a:rPr lang="en-US" sz="1400" b="1" dirty="0">
                          <a:latin typeface="+mn-lt"/>
                        </a:rPr>
                        <a:t>Welcome note by Ana Mijic, VENTURA Principal Investigator </a:t>
                      </a:r>
                      <a:endParaRPr lang="en-GB" sz="1400" b="1" dirty="0">
                        <a:latin typeface="+mn-lt"/>
                      </a:endParaRPr>
                    </a:p>
                  </a:txBody>
                  <a:tcPr/>
                </a:tc>
                <a:extLst>
                  <a:ext uri="{0D108BD9-81ED-4DB2-BD59-A6C34878D82A}">
                    <a16:rowId xmlns:a16="http://schemas.microsoft.com/office/drawing/2014/main" val="1517614737"/>
                  </a:ext>
                </a:extLst>
              </a:tr>
              <a:tr h="370840">
                <a:tc>
                  <a:txBody>
                    <a:bodyPr/>
                    <a:lstStyle/>
                    <a:p>
                      <a:r>
                        <a:rPr lang="en-GB" sz="1400" b="0" dirty="0">
                          <a:latin typeface="+mn-lt"/>
                        </a:rPr>
                        <a:t>10.15 </a:t>
                      </a:r>
                    </a:p>
                  </a:txBody>
                  <a:tcPr>
                    <a:solidFill>
                      <a:schemeClr val="accent1">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0000"/>
                          </a:solidFill>
                          <a:effectLst/>
                          <a:latin typeface="+mn-lt"/>
                        </a:rPr>
                        <a:t>Keynote by Luke Ridley, DEFRA Water Science Lead</a:t>
                      </a:r>
                    </a:p>
                  </a:txBody>
                  <a:tcPr>
                    <a:solidFill>
                      <a:schemeClr val="accent1">
                        <a:alpha val="20000"/>
                      </a:schemeClr>
                    </a:solidFill>
                  </a:tcPr>
                </a:tc>
                <a:extLst>
                  <a:ext uri="{0D108BD9-81ED-4DB2-BD59-A6C34878D82A}">
                    <a16:rowId xmlns:a16="http://schemas.microsoft.com/office/drawing/2014/main" val="3390532246"/>
                  </a:ext>
                </a:extLst>
              </a:tr>
              <a:tr h="370840">
                <a:tc>
                  <a:txBody>
                    <a:bodyPr/>
                    <a:lstStyle/>
                    <a:p>
                      <a:r>
                        <a:rPr lang="en-GB" sz="1400" b="1" dirty="0">
                          <a:latin typeface="+mn-lt"/>
                        </a:rPr>
                        <a:t>10.40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dirty="0">
                          <a:solidFill>
                            <a:srgbClr val="000000"/>
                          </a:solidFill>
                          <a:effectLst/>
                          <a:latin typeface="+mn-lt"/>
                        </a:rPr>
                        <a:t>Theme 1. Integrated water management for land use planning</a:t>
                      </a:r>
                      <a:r>
                        <a:rPr lang="en-US" sz="1400" b="1" dirty="0">
                          <a:solidFill>
                            <a:srgbClr val="000000"/>
                          </a:solidFill>
                          <a:latin typeface="+mn-lt"/>
                        </a:rPr>
                        <a:t>. Chair: Darren Beriro</a:t>
                      </a:r>
                      <a:endParaRPr lang="en-US" sz="1400" b="1" i="0" dirty="0">
                        <a:solidFill>
                          <a:srgbClr val="000000"/>
                        </a:solidFill>
                        <a:effectLst/>
                        <a:latin typeface="+mn-lt"/>
                      </a:endParaRPr>
                    </a:p>
                  </a:txBody>
                  <a:tcPr/>
                </a:tc>
                <a:extLst>
                  <a:ext uri="{0D108BD9-81ED-4DB2-BD59-A6C34878D82A}">
                    <a16:rowId xmlns:a16="http://schemas.microsoft.com/office/drawing/2014/main" val="2349801379"/>
                  </a:ext>
                </a:extLst>
              </a:tr>
              <a:tr h="370840">
                <a:tc>
                  <a:txBody>
                    <a:bodyPr/>
                    <a:lstStyle/>
                    <a:p>
                      <a:r>
                        <a:rPr lang="en-US" sz="1400" b="0" i="0" dirty="0">
                          <a:solidFill>
                            <a:srgbClr val="000000"/>
                          </a:solidFill>
                          <a:effectLst/>
                          <a:latin typeface="+mn-lt"/>
                        </a:rPr>
                        <a:t>10.45</a:t>
                      </a:r>
                      <a:endParaRPr lang="en-GB" sz="1400" b="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sng" dirty="0">
                          <a:solidFill>
                            <a:srgbClr val="000000"/>
                          </a:solidFill>
                          <a:effectLst/>
                          <a:latin typeface="+mn-lt"/>
                        </a:rPr>
                        <a:t>Group activity: Exploring integrated water management</a:t>
                      </a:r>
                    </a:p>
                  </a:txBody>
                  <a:tcPr/>
                </a:tc>
                <a:extLst>
                  <a:ext uri="{0D108BD9-81ED-4DB2-BD59-A6C34878D82A}">
                    <a16:rowId xmlns:a16="http://schemas.microsoft.com/office/drawing/2014/main" val="3479527777"/>
                  </a:ext>
                </a:extLst>
              </a:tr>
              <a:tr h="370840">
                <a:tc>
                  <a:txBody>
                    <a:bodyPr/>
                    <a:lstStyle/>
                    <a:p>
                      <a:r>
                        <a:rPr lang="en-GB" sz="1400" b="0" dirty="0">
                          <a:latin typeface="+mn-lt"/>
                        </a:rPr>
                        <a:t>11.15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0000"/>
                          </a:solidFill>
                          <a:effectLst/>
                          <a:latin typeface="+mn-lt"/>
                        </a:rPr>
                        <a:t>Panel discussion: </a:t>
                      </a:r>
                      <a:r>
                        <a:rPr lang="en-GB" sz="1400" b="0" i="0" dirty="0">
                          <a:solidFill>
                            <a:srgbClr val="000000"/>
                          </a:solidFill>
                          <a:effectLst/>
                          <a:latin typeface="+mn-lt"/>
                        </a:rPr>
                        <a:t>Luke Ridley, </a:t>
                      </a:r>
                      <a:r>
                        <a:rPr lang="en-US" sz="1400" b="0" i="0" dirty="0">
                          <a:solidFill>
                            <a:srgbClr val="000000"/>
                          </a:solidFill>
                          <a:effectLst/>
                          <a:latin typeface="+mn-lt"/>
                        </a:rPr>
                        <a:t>David Hodcroft</a:t>
                      </a:r>
                      <a:r>
                        <a:rPr lang="en-GB" sz="1400" b="0" i="0" dirty="0">
                          <a:solidFill>
                            <a:srgbClr val="000000"/>
                          </a:solidFill>
                          <a:effectLst/>
                          <a:latin typeface="+mn-lt"/>
                        </a:rPr>
                        <a:t>, Matt Whaley, Ana Mijic </a:t>
                      </a:r>
                    </a:p>
                  </a:txBody>
                  <a:tcPr/>
                </a:tc>
                <a:extLst>
                  <a:ext uri="{0D108BD9-81ED-4DB2-BD59-A6C34878D82A}">
                    <a16:rowId xmlns:a16="http://schemas.microsoft.com/office/drawing/2014/main" val="3428010"/>
                  </a:ext>
                </a:extLst>
              </a:tr>
              <a:tr h="370840">
                <a:tc>
                  <a:txBody>
                    <a:bodyPr/>
                    <a:lstStyle/>
                    <a:p>
                      <a:r>
                        <a:rPr lang="en-GB" sz="1400" b="0" dirty="0">
                          <a:latin typeface="+mn-lt"/>
                        </a:rPr>
                        <a:t>11.35</a:t>
                      </a:r>
                    </a:p>
                  </a:txBody>
                  <a:tcPr>
                    <a:solidFill>
                      <a:schemeClr val="accent2">
                        <a:lumMod val="40000"/>
                        <a:lumOff val="60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dirty="0">
                          <a:solidFill>
                            <a:srgbClr val="000000"/>
                          </a:solidFill>
                          <a:effectLst/>
                          <a:latin typeface="+mn-lt"/>
                        </a:rPr>
                        <a:t>Coffee break</a:t>
                      </a:r>
                    </a:p>
                  </a:txBody>
                  <a:tcPr>
                    <a:solidFill>
                      <a:schemeClr val="accent2">
                        <a:lumMod val="40000"/>
                        <a:lumOff val="60000"/>
                        <a:alpha val="20000"/>
                      </a:schemeClr>
                    </a:solidFill>
                  </a:tcPr>
                </a:tc>
                <a:extLst>
                  <a:ext uri="{0D108BD9-81ED-4DB2-BD59-A6C34878D82A}">
                    <a16:rowId xmlns:a16="http://schemas.microsoft.com/office/drawing/2014/main" val="3049322857"/>
                  </a:ext>
                </a:extLst>
              </a:tr>
              <a:tr h="370840">
                <a:tc>
                  <a:txBody>
                    <a:bodyPr/>
                    <a:lstStyle/>
                    <a:p>
                      <a:r>
                        <a:rPr lang="en-GB" sz="1400" b="1" dirty="0">
                          <a:latin typeface="+mn-lt"/>
                        </a:rPr>
                        <a:t>11:55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mn-lt"/>
                        </a:rPr>
                        <a:t>Theme 2: </a:t>
                      </a:r>
                      <a:r>
                        <a:rPr lang="en-US" sz="1400" b="1" i="0" dirty="0">
                          <a:solidFill>
                            <a:srgbClr val="000000"/>
                          </a:solidFill>
                          <a:effectLst/>
                          <a:latin typeface="+mn-lt"/>
                        </a:rPr>
                        <a:t>Systems-based approaches. Chair: Nici Zimmermann</a:t>
                      </a:r>
                      <a:endParaRPr lang="en-GB" sz="1400" b="1" i="0" dirty="0">
                        <a:solidFill>
                          <a:srgbClr val="000000"/>
                        </a:solidFill>
                        <a:effectLst/>
                        <a:latin typeface="+mn-lt"/>
                      </a:endParaRPr>
                    </a:p>
                  </a:txBody>
                  <a:tcPr/>
                </a:tc>
                <a:extLst>
                  <a:ext uri="{0D108BD9-81ED-4DB2-BD59-A6C34878D82A}">
                    <a16:rowId xmlns:a16="http://schemas.microsoft.com/office/drawing/2014/main" val="3452037958"/>
                  </a:ext>
                </a:extLst>
              </a:tr>
              <a:tr h="370840">
                <a:tc>
                  <a:txBody>
                    <a:bodyPr/>
                    <a:lstStyle/>
                    <a:p>
                      <a:r>
                        <a:rPr lang="en-GB" sz="1400" b="0" dirty="0">
                          <a:latin typeface="+mn-lt"/>
                        </a:rPr>
                        <a:t>12.00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dirty="0">
                          <a:solidFill>
                            <a:srgbClr val="000000"/>
                          </a:solidFill>
                          <a:effectLst/>
                          <a:latin typeface="+mn-lt"/>
                        </a:rPr>
                        <a:t>Koko Zhou: Participatory systems dynamics in Greater Manchester</a:t>
                      </a:r>
                    </a:p>
                  </a:txBody>
                  <a:tcPr/>
                </a:tc>
                <a:extLst>
                  <a:ext uri="{0D108BD9-81ED-4DB2-BD59-A6C34878D82A}">
                    <a16:rowId xmlns:a16="http://schemas.microsoft.com/office/drawing/2014/main" val="4046424742"/>
                  </a:ext>
                </a:extLst>
              </a:tr>
              <a:tr h="370840">
                <a:tc>
                  <a:txBody>
                    <a:bodyPr/>
                    <a:lstStyle/>
                    <a:p>
                      <a:r>
                        <a:rPr lang="en-GB" sz="1400" b="0" dirty="0">
                          <a:latin typeface="+mn-lt"/>
                        </a:rPr>
                        <a:t>12.15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dirty="0">
                          <a:solidFill>
                            <a:srgbClr val="000000"/>
                          </a:solidFill>
                          <a:effectLst/>
                          <a:latin typeface="+mn-lt"/>
                        </a:rPr>
                        <a:t>Barnaby Dobson: Integrated water system modelling in the Upper ￼Mersey</a:t>
                      </a:r>
                    </a:p>
                  </a:txBody>
                  <a:tcPr/>
                </a:tc>
                <a:extLst>
                  <a:ext uri="{0D108BD9-81ED-4DB2-BD59-A6C34878D82A}">
                    <a16:rowId xmlns:a16="http://schemas.microsoft.com/office/drawing/2014/main" val="3406167370"/>
                  </a:ext>
                </a:extLst>
              </a:tr>
              <a:tr h="175130">
                <a:tc>
                  <a:txBody>
                    <a:bodyPr/>
                    <a:lstStyle/>
                    <a:p>
                      <a:r>
                        <a:rPr lang="en-GB" sz="1400" b="0" dirty="0">
                          <a:latin typeface="+mn-lt"/>
                        </a:rPr>
                        <a:t>12.30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sng" dirty="0">
                          <a:solidFill>
                            <a:srgbClr val="000000"/>
                          </a:solidFill>
                          <a:effectLst/>
                          <a:latin typeface="+mn-lt"/>
                        </a:rPr>
                        <a:t>Group activity: Exploring </a:t>
                      </a:r>
                      <a:r>
                        <a:rPr lang="en-GB" sz="1400" b="0" i="0" u="sng" dirty="0">
                          <a:solidFill>
                            <a:srgbClr val="000000"/>
                          </a:solidFill>
                          <a:effectLst/>
                          <a:latin typeface="+mn-lt"/>
                        </a:rPr>
                        <a:t>water neutrality for you and your organisation from a systems perspective</a:t>
                      </a:r>
                    </a:p>
                  </a:txBody>
                  <a:tcPr/>
                </a:tc>
                <a:extLst>
                  <a:ext uri="{0D108BD9-81ED-4DB2-BD59-A6C34878D82A}">
                    <a16:rowId xmlns:a16="http://schemas.microsoft.com/office/drawing/2014/main" val="1713739938"/>
                  </a:ext>
                </a:extLst>
              </a:tr>
              <a:tr h="0">
                <a:tc>
                  <a:txBody>
                    <a:bodyPr/>
                    <a:lstStyle/>
                    <a:p>
                      <a:r>
                        <a:rPr lang="en-GB" sz="1400" b="1" dirty="0">
                          <a:latin typeface="+mn-lt"/>
                        </a:rPr>
                        <a:t>13.00</a:t>
                      </a:r>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0" dirty="0">
                          <a:solidFill>
                            <a:srgbClr val="000000"/>
                          </a:solidFill>
                          <a:effectLst/>
                          <a:latin typeface="+mn-lt"/>
                        </a:rPr>
                        <a:t>Lunch</a:t>
                      </a:r>
                    </a:p>
                  </a:txBody>
                  <a:tcPr>
                    <a:solidFill>
                      <a:schemeClr val="accent2">
                        <a:lumMod val="40000"/>
                        <a:lumOff val="60000"/>
                      </a:schemeClr>
                    </a:solidFill>
                  </a:tcPr>
                </a:tc>
                <a:extLst>
                  <a:ext uri="{0D108BD9-81ED-4DB2-BD59-A6C34878D82A}">
                    <a16:rowId xmlns:a16="http://schemas.microsoft.com/office/drawing/2014/main" val="1838924996"/>
                  </a:ext>
                </a:extLst>
              </a:tr>
            </a:tbl>
          </a:graphicData>
        </a:graphic>
      </p:graphicFrame>
      <p:sp>
        <p:nvSpPr>
          <p:cNvPr id="6" name="TextBox 5">
            <a:extLst>
              <a:ext uri="{FF2B5EF4-FFF2-40B4-BE49-F238E27FC236}">
                <a16:creationId xmlns:a16="http://schemas.microsoft.com/office/drawing/2014/main" id="{5250D298-02D9-FD00-C76E-CFF3A82D256C}"/>
              </a:ext>
            </a:extLst>
          </p:cNvPr>
          <p:cNvSpPr txBox="1"/>
          <p:nvPr/>
        </p:nvSpPr>
        <p:spPr>
          <a:xfrm>
            <a:off x="1104444" y="690778"/>
            <a:ext cx="9963952" cy="461665"/>
          </a:xfrm>
          <a:prstGeom prst="rect">
            <a:avLst/>
          </a:prstGeom>
          <a:noFill/>
        </p:spPr>
        <p:txBody>
          <a:bodyPr wrap="square" rtlCol="0">
            <a:spAutoFit/>
          </a:bodyPr>
          <a:lstStyle/>
          <a:p>
            <a:pPr algn="ctr"/>
            <a:r>
              <a:rPr lang="en-GB" sz="2400" b="1" dirty="0">
                <a:solidFill>
                  <a:schemeClr val="tx2"/>
                </a:solidFill>
              </a:rPr>
              <a:t>VENTURA: Virtual Decision Rooms for Water Neutral Planning</a:t>
            </a:r>
          </a:p>
        </p:txBody>
      </p:sp>
      <p:pic>
        <p:nvPicPr>
          <p:cNvPr id="7" name="Graphic 6" descr="Social network with solid fill">
            <a:extLst>
              <a:ext uri="{FF2B5EF4-FFF2-40B4-BE49-F238E27FC236}">
                <a16:creationId xmlns:a16="http://schemas.microsoft.com/office/drawing/2014/main" id="{C1216FCD-26CB-A917-1B95-0A4B89A334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4287" y="2511916"/>
            <a:ext cx="618559" cy="618559"/>
          </a:xfrm>
          <a:prstGeom prst="rect">
            <a:avLst/>
          </a:prstGeom>
        </p:spPr>
      </p:pic>
      <p:pic>
        <p:nvPicPr>
          <p:cNvPr id="8" name="Graphic 7" descr="Social network with solid fill">
            <a:extLst>
              <a:ext uri="{FF2B5EF4-FFF2-40B4-BE49-F238E27FC236}">
                <a16:creationId xmlns:a16="http://schemas.microsoft.com/office/drawing/2014/main" id="{D7520796-66A0-69D9-D958-B1B4AA7284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4286" y="4740542"/>
            <a:ext cx="618559" cy="618559"/>
          </a:xfrm>
          <a:prstGeom prst="rect">
            <a:avLst/>
          </a:prstGeom>
        </p:spPr>
      </p:pic>
    </p:spTree>
    <p:extLst>
      <p:ext uri="{BB962C8B-B14F-4D97-AF65-F5344CB8AC3E}">
        <p14:creationId xmlns:p14="http://schemas.microsoft.com/office/powerpoint/2010/main" val="876603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D103F8-3B1F-7009-A75E-96833B1DCA53}"/>
              </a:ext>
            </a:extLst>
          </p:cNvPr>
          <p:cNvSpPr txBox="1"/>
          <p:nvPr/>
        </p:nvSpPr>
        <p:spPr>
          <a:xfrm>
            <a:off x="387927" y="246737"/>
            <a:ext cx="11545310" cy="461665"/>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Purpose of the Showcase event and plan for the day</a:t>
            </a:r>
          </a:p>
        </p:txBody>
      </p:sp>
      <p:graphicFrame>
        <p:nvGraphicFramePr>
          <p:cNvPr id="6" name="Table 5">
            <a:extLst>
              <a:ext uri="{FF2B5EF4-FFF2-40B4-BE49-F238E27FC236}">
                <a16:creationId xmlns:a16="http://schemas.microsoft.com/office/drawing/2014/main" id="{2DCC9AAB-D6A6-F7D0-00C0-E9340A989493}"/>
              </a:ext>
            </a:extLst>
          </p:cNvPr>
          <p:cNvGraphicFramePr>
            <a:graphicFrameLocks noGrp="1"/>
          </p:cNvGraphicFramePr>
          <p:nvPr>
            <p:extLst>
              <p:ext uri="{D42A27DB-BD31-4B8C-83A1-F6EECF244321}">
                <p14:modId xmlns:p14="http://schemas.microsoft.com/office/powerpoint/2010/main" val="1915752832"/>
              </p:ext>
            </p:extLst>
          </p:nvPr>
        </p:nvGraphicFramePr>
        <p:xfrm>
          <a:off x="312044" y="2034286"/>
          <a:ext cx="11621193" cy="2743200"/>
        </p:xfrm>
        <a:graphic>
          <a:graphicData uri="http://schemas.openxmlformats.org/drawingml/2006/table">
            <a:tbl>
              <a:tblPr firstRow="1" bandRow="1">
                <a:tableStyleId>{C083E6E3-FA7D-4D7B-A595-EF9225AFEA82}</a:tableStyleId>
              </a:tblPr>
              <a:tblGrid>
                <a:gridCol w="1125913">
                  <a:extLst>
                    <a:ext uri="{9D8B030D-6E8A-4147-A177-3AD203B41FA5}">
                      <a16:colId xmlns:a16="http://schemas.microsoft.com/office/drawing/2014/main" val="2879935743"/>
                    </a:ext>
                  </a:extLst>
                </a:gridCol>
                <a:gridCol w="10495280">
                  <a:extLst>
                    <a:ext uri="{9D8B030D-6E8A-4147-A177-3AD203B41FA5}">
                      <a16:colId xmlns:a16="http://schemas.microsoft.com/office/drawing/2014/main" val="2097757812"/>
                    </a:ext>
                  </a:extLst>
                </a:gridCol>
              </a:tblGrid>
              <a:tr h="175130">
                <a:tc>
                  <a:txBody>
                    <a:bodyPr/>
                    <a:lstStyle/>
                    <a:p>
                      <a:r>
                        <a:rPr lang="en-GB" sz="1400" b="0" dirty="0">
                          <a:latin typeface="+mn-lt"/>
                        </a:rPr>
                        <a:t>14.00</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dirty="0">
                          <a:solidFill>
                            <a:srgbClr val="000000"/>
                          </a:solidFill>
                          <a:effectLst/>
                          <a:latin typeface="+mn-lt"/>
                        </a:rPr>
                        <a:t>Keynote by David Hodcroft, GMCA, Infrastructure Lead </a:t>
                      </a:r>
                      <a:endParaRPr lang="en-US" sz="1400" b="0" i="0" dirty="0">
                        <a:solidFill>
                          <a:srgbClr val="000000"/>
                        </a:solidFill>
                        <a:effectLst/>
                        <a:latin typeface="+mn-lt"/>
                      </a:endParaRPr>
                    </a:p>
                  </a:txBody>
                  <a:tcPr>
                    <a:solidFill>
                      <a:schemeClr val="accent1">
                        <a:lumMod val="20000"/>
                        <a:lumOff val="80000"/>
                      </a:schemeClr>
                    </a:solidFill>
                  </a:tcPr>
                </a:tc>
                <a:extLst>
                  <a:ext uri="{0D108BD9-81ED-4DB2-BD59-A6C34878D82A}">
                    <a16:rowId xmlns:a16="http://schemas.microsoft.com/office/drawing/2014/main" val="203732463"/>
                  </a:ext>
                </a:extLst>
              </a:tr>
              <a:tr h="175130">
                <a:tc>
                  <a:txBody>
                    <a:bodyPr/>
                    <a:lstStyle/>
                    <a:p>
                      <a:r>
                        <a:rPr lang="en-GB" sz="1400" b="1" dirty="0">
                          <a:latin typeface="+mn-lt"/>
                        </a:rPr>
                        <a:t>14.30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dirty="0">
                          <a:solidFill>
                            <a:srgbClr val="000000"/>
                          </a:solidFill>
                          <a:effectLst/>
                          <a:latin typeface="+mn-lt"/>
                        </a:rPr>
                        <a:t>Theme 3. Governance and digital solutions. </a:t>
                      </a:r>
                      <a:r>
                        <a:rPr lang="en-GB" sz="1400" b="1" i="0" dirty="0">
                          <a:solidFill>
                            <a:srgbClr val="000000"/>
                          </a:solidFill>
                          <a:effectLst/>
                          <a:latin typeface="+mn-lt"/>
                        </a:rPr>
                        <a:t>Chair: Ana Mijic</a:t>
                      </a:r>
                      <a:endParaRPr lang="en-US" sz="1400" b="1" i="0" dirty="0">
                        <a:solidFill>
                          <a:srgbClr val="000000"/>
                        </a:solidFill>
                        <a:effectLst/>
                        <a:latin typeface="+mn-lt"/>
                      </a:endParaRPr>
                    </a:p>
                  </a:txBody>
                  <a:tcPr/>
                </a:tc>
                <a:extLst>
                  <a:ext uri="{0D108BD9-81ED-4DB2-BD59-A6C34878D82A}">
                    <a16:rowId xmlns:a16="http://schemas.microsoft.com/office/drawing/2014/main" val="59047360"/>
                  </a:ext>
                </a:extLst>
              </a:tr>
              <a:tr h="175130">
                <a:tc>
                  <a:txBody>
                    <a:bodyPr/>
                    <a:lstStyle/>
                    <a:p>
                      <a:r>
                        <a:rPr lang="en-GB" sz="1400" b="0" dirty="0">
                          <a:latin typeface="+mn-lt"/>
                        </a:rPr>
                        <a:t>14.35</a:t>
                      </a:r>
                    </a:p>
                  </a:txBody>
                  <a:tcPr/>
                </a:tc>
                <a:tc>
                  <a:txBody>
                    <a:bodyPr/>
                    <a:lstStyle/>
                    <a:p>
                      <a:pPr algn="just" rtl="0" fontAlgn="base"/>
                      <a:r>
                        <a:rPr lang="en-US" sz="1400" b="0" i="0" dirty="0">
                          <a:solidFill>
                            <a:srgbClr val="000000"/>
                          </a:solidFill>
                          <a:effectLst/>
                          <a:latin typeface="+mn-lt"/>
                        </a:rPr>
                        <a:t>Darren Beriro: VDR co-design and development </a:t>
                      </a:r>
                    </a:p>
                  </a:txBody>
                  <a:tcPr/>
                </a:tc>
                <a:extLst>
                  <a:ext uri="{0D108BD9-81ED-4DB2-BD59-A6C34878D82A}">
                    <a16:rowId xmlns:a16="http://schemas.microsoft.com/office/drawing/2014/main" val="112171905"/>
                  </a:ext>
                </a:extLst>
              </a:tr>
              <a:tr h="175130">
                <a:tc>
                  <a:txBody>
                    <a:bodyPr/>
                    <a:lstStyle/>
                    <a:p>
                      <a:r>
                        <a:rPr lang="en-GB" sz="1400" b="0" dirty="0">
                          <a:latin typeface="+mn-lt"/>
                        </a:rPr>
                        <a:t>14.40</a:t>
                      </a:r>
                    </a:p>
                  </a:txBody>
                  <a:tcPr/>
                </a:tc>
                <a:tc>
                  <a:txBody>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lang="en-GB" sz="1400" b="0" i="0" dirty="0">
                          <a:solidFill>
                            <a:srgbClr val="000000"/>
                          </a:solidFill>
                          <a:effectLst/>
                          <a:latin typeface="+mn-lt"/>
                        </a:rPr>
                        <a:t>Eduardo Rico Carranza: Virtual Decision Room Demonstration </a:t>
                      </a:r>
                      <a:endParaRPr lang="en-US" sz="1400" b="0" i="0" dirty="0">
                        <a:solidFill>
                          <a:srgbClr val="000000"/>
                        </a:solidFill>
                        <a:effectLst/>
                        <a:latin typeface="+mn-lt"/>
                      </a:endParaRPr>
                    </a:p>
                  </a:txBody>
                  <a:tcPr/>
                </a:tc>
                <a:extLst>
                  <a:ext uri="{0D108BD9-81ED-4DB2-BD59-A6C34878D82A}">
                    <a16:rowId xmlns:a16="http://schemas.microsoft.com/office/drawing/2014/main" val="3595316603"/>
                  </a:ext>
                </a:extLst>
              </a:tr>
              <a:tr h="175130">
                <a:tc>
                  <a:txBody>
                    <a:bodyPr/>
                    <a:lstStyle/>
                    <a:p>
                      <a:r>
                        <a:rPr lang="en-GB" sz="1400" b="0" dirty="0">
                          <a:latin typeface="+mn-lt"/>
                        </a:rPr>
                        <a:t>15.10</a:t>
                      </a:r>
                    </a:p>
                  </a:txBody>
                  <a:tcPr>
                    <a:solidFill>
                      <a:schemeClr val="accent2">
                        <a:lumMod val="40000"/>
                        <a:lumOff val="60000"/>
                        <a:alpha val="20000"/>
                      </a:schemeClr>
                    </a:solidFill>
                  </a:tcPr>
                </a:tc>
                <a:tc>
                  <a:txBody>
                    <a:bodyPr/>
                    <a:lstStyle/>
                    <a:p>
                      <a:pPr algn="just" rtl="0" fontAlgn="base"/>
                      <a:r>
                        <a:rPr lang="en-US" sz="1400" b="0" i="0" dirty="0">
                          <a:solidFill>
                            <a:srgbClr val="000000"/>
                          </a:solidFill>
                          <a:effectLst/>
                          <a:latin typeface="+mn-lt"/>
                        </a:rPr>
                        <a:t>Coffee break</a:t>
                      </a:r>
                    </a:p>
                  </a:txBody>
                  <a:tcPr>
                    <a:solidFill>
                      <a:schemeClr val="accent2">
                        <a:lumMod val="40000"/>
                        <a:lumOff val="60000"/>
                        <a:alpha val="20000"/>
                      </a:schemeClr>
                    </a:solidFill>
                  </a:tcPr>
                </a:tc>
                <a:extLst>
                  <a:ext uri="{0D108BD9-81ED-4DB2-BD59-A6C34878D82A}">
                    <a16:rowId xmlns:a16="http://schemas.microsoft.com/office/drawing/2014/main" val="2117045824"/>
                  </a:ext>
                </a:extLst>
              </a:tr>
              <a:tr h="175130">
                <a:tc>
                  <a:txBody>
                    <a:bodyPr/>
                    <a:lstStyle/>
                    <a:p>
                      <a:r>
                        <a:rPr lang="en-GB" sz="1400" b="0" dirty="0">
                          <a:latin typeface="+mn-lt"/>
                        </a:rPr>
                        <a:t>15.20</a:t>
                      </a:r>
                    </a:p>
                  </a:txBody>
                  <a:tcPr/>
                </a:tc>
                <a:tc>
                  <a:txBody>
                    <a:bodyPr/>
                    <a:lstStyle/>
                    <a:p>
                      <a:pPr algn="just" rtl="0" fontAlgn="base"/>
                      <a:r>
                        <a:rPr lang="en-US" sz="1400" b="0" i="0" u="sng" dirty="0">
                          <a:solidFill>
                            <a:srgbClr val="000000"/>
                          </a:solidFill>
                          <a:effectLst/>
                          <a:latin typeface="+mn-lt"/>
                        </a:rPr>
                        <a:t>Group activity: How do digital tools support decision making</a:t>
                      </a:r>
                    </a:p>
                  </a:txBody>
                  <a:tcPr/>
                </a:tc>
                <a:extLst>
                  <a:ext uri="{0D108BD9-81ED-4DB2-BD59-A6C34878D82A}">
                    <a16:rowId xmlns:a16="http://schemas.microsoft.com/office/drawing/2014/main" val="3951892214"/>
                  </a:ext>
                </a:extLst>
              </a:tr>
              <a:tr h="175130">
                <a:tc>
                  <a:txBody>
                    <a:bodyPr/>
                    <a:lstStyle/>
                    <a:p>
                      <a:r>
                        <a:rPr lang="en-GB" sz="1400" b="0" dirty="0">
                          <a:latin typeface="+mn-lt"/>
                        </a:rPr>
                        <a:t>15.45</a:t>
                      </a:r>
                    </a:p>
                  </a:txBody>
                  <a:tcPr/>
                </a:tc>
                <a:tc>
                  <a:txBody>
                    <a:bodyPr/>
                    <a:lstStyle/>
                    <a:p>
                      <a:pPr algn="just" rtl="0" fontAlgn="base"/>
                      <a:r>
                        <a:rPr lang="en-US" sz="1400" b="0" i="0" dirty="0">
                          <a:solidFill>
                            <a:srgbClr val="000000"/>
                          </a:solidFill>
                          <a:effectLst/>
                          <a:latin typeface="+mn-lt"/>
                        </a:rPr>
                        <a:t>Feedback and closing remarks by the VENTURA team</a:t>
                      </a:r>
                    </a:p>
                  </a:txBody>
                  <a:tcPr/>
                </a:tc>
                <a:extLst>
                  <a:ext uri="{0D108BD9-81ED-4DB2-BD59-A6C34878D82A}">
                    <a16:rowId xmlns:a16="http://schemas.microsoft.com/office/drawing/2014/main" val="2771803686"/>
                  </a:ext>
                </a:extLst>
              </a:tr>
              <a:tr h="175130">
                <a:tc>
                  <a:txBody>
                    <a:bodyPr/>
                    <a:lstStyle/>
                    <a:p>
                      <a:r>
                        <a:rPr lang="en-GB" sz="1400" b="0" dirty="0">
                          <a:latin typeface="+mn-lt"/>
                        </a:rPr>
                        <a:t>16.00</a:t>
                      </a:r>
                    </a:p>
                  </a:txBody>
                  <a:tcPr>
                    <a:solidFill>
                      <a:schemeClr val="accent2">
                        <a:lumMod val="40000"/>
                        <a:lumOff val="60000"/>
                      </a:schemeClr>
                    </a:solidFill>
                  </a:tcPr>
                </a:tc>
                <a:tc>
                  <a:txBody>
                    <a:bodyPr/>
                    <a:lstStyle/>
                    <a:p>
                      <a:pPr algn="just" rtl="0" fontAlgn="base"/>
                      <a:r>
                        <a:rPr lang="en-US" sz="1400" b="0" i="0" dirty="0">
                          <a:solidFill>
                            <a:srgbClr val="000000"/>
                          </a:solidFill>
                          <a:effectLst/>
                          <a:latin typeface="+mn-lt"/>
                        </a:rPr>
                        <a:t>Drinks reception</a:t>
                      </a:r>
                    </a:p>
                  </a:txBody>
                  <a:tcPr>
                    <a:solidFill>
                      <a:schemeClr val="accent2">
                        <a:lumMod val="40000"/>
                        <a:lumOff val="60000"/>
                      </a:schemeClr>
                    </a:solidFill>
                  </a:tcPr>
                </a:tc>
                <a:extLst>
                  <a:ext uri="{0D108BD9-81ED-4DB2-BD59-A6C34878D82A}">
                    <a16:rowId xmlns:a16="http://schemas.microsoft.com/office/drawing/2014/main" val="1841874752"/>
                  </a:ext>
                </a:extLst>
              </a:tr>
              <a:tr h="0">
                <a:tc>
                  <a:txBody>
                    <a:bodyPr/>
                    <a:lstStyle/>
                    <a:p>
                      <a:r>
                        <a:rPr lang="en-GB" sz="1400" b="1" dirty="0">
                          <a:latin typeface="+mn-lt"/>
                        </a:rPr>
                        <a:t>17.00</a:t>
                      </a:r>
                    </a:p>
                  </a:txBody>
                  <a:tcPr/>
                </a:tc>
                <a:tc>
                  <a:txBody>
                    <a:bodyPr/>
                    <a:lstStyle/>
                    <a:p>
                      <a:pPr algn="just" rtl="0" fontAlgn="base"/>
                      <a:r>
                        <a:rPr lang="en-US" sz="1400" b="1" i="0" dirty="0">
                          <a:solidFill>
                            <a:srgbClr val="000000"/>
                          </a:solidFill>
                          <a:effectLst/>
                          <a:latin typeface="+mn-lt"/>
                        </a:rPr>
                        <a:t>Event closes</a:t>
                      </a:r>
                    </a:p>
                  </a:txBody>
                  <a:tcPr/>
                </a:tc>
                <a:extLst>
                  <a:ext uri="{0D108BD9-81ED-4DB2-BD59-A6C34878D82A}">
                    <a16:rowId xmlns:a16="http://schemas.microsoft.com/office/drawing/2014/main" val="2738084057"/>
                  </a:ext>
                </a:extLst>
              </a:tr>
            </a:tbl>
          </a:graphicData>
        </a:graphic>
      </p:graphicFrame>
      <p:sp>
        <p:nvSpPr>
          <p:cNvPr id="3" name="TextBox 2">
            <a:extLst>
              <a:ext uri="{FF2B5EF4-FFF2-40B4-BE49-F238E27FC236}">
                <a16:creationId xmlns:a16="http://schemas.microsoft.com/office/drawing/2014/main" id="{6EB6E789-DD4C-298B-67EE-55641313782A}"/>
              </a:ext>
            </a:extLst>
          </p:cNvPr>
          <p:cNvSpPr txBox="1"/>
          <p:nvPr/>
        </p:nvSpPr>
        <p:spPr>
          <a:xfrm>
            <a:off x="1104444" y="690778"/>
            <a:ext cx="9963952" cy="461665"/>
          </a:xfrm>
          <a:prstGeom prst="rect">
            <a:avLst/>
          </a:prstGeom>
          <a:noFill/>
        </p:spPr>
        <p:txBody>
          <a:bodyPr wrap="square" rtlCol="0">
            <a:spAutoFit/>
          </a:bodyPr>
          <a:lstStyle/>
          <a:p>
            <a:pPr algn="ctr"/>
            <a:r>
              <a:rPr lang="en-GB" sz="2400" b="1" dirty="0">
                <a:solidFill>
                  <a:schemeClr val="tx2"/>
                </a:solidFill>
              </a:rPr>
              <a:t>VENTURA: Virtual Decision Rooms for Water Neutral Planning</a:t>
            </a:r>
          </a:p>
        </p:txBody>
      </p:sp>
      <p:pic>
        <p:nvPicPr>
          <p:cNvPr id="4" name="Graphic 3" descr="Social network with solid fill">
            <a:extLst>
              <a:ext uri="{FF2B5EF4-FFF2-40B4-BE49-F238E27FC236}">
                <a16:creationId xmlns:a16="http://schemas.microsoft.com/office/drawing/2014/main" id="{16B9760B-8A1B-4E62-258C-61D6A1957B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6160" y="3405886"/>
            <a:ext cx="618559" cy="618559"/>
          </a:xfrm>
          <a:prstGeom prst="rect">
            <a:avLst/>
          </a:prstGeom>
        </p:spPr>
      </p:pic>
    </p:spTree>
    <p:extLst>
      <p:ext uri="{BB962C8B-B14F-4D97-AF65-F5344CB8AC3E}">
        <p14:creationId xmlns:p14="http://schemas.microsoft.com/office/powerpoint/2010/main" val="894733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1B6E8-1192-F7EB-33BB-E3D75B25DFE2}"/>
              </a:ext>
            </a:extLst>
          </p:cNvPr>
          <p:cNvPicPr>
            <a:picLocks noChangeAspect="1"/>
          </p:cNvPicPr>
          <p:nvPr/>
        </p:nvPicPr>
        <p:blipFill>
          <a:blip r:embed="rId2"/>
          <a:stretch>
            <a:fillRect/>
          </a:stretch>
        </p:blipFill>
        <p:spPr>
          <a:xfrm>
            <a:off x="4695957" y="2115867"/>
            <a:ext cx="2180746" cy="1557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626B427C-1F21-3B4A-A0AE-840A99CEF533}"/>
              </a:ext>
            </a:extLst>
          </p:cNvPr>
          <p:cNvPicPr>
            <a:picLocks noChangeAspect="1"/>
          </p:cNvPicPr>
          <p:nvPr/>
        </p:nvPicPr>
        <p:blipFill>
          <a:blip r:embed="rId3">
            <a:alphaModFix amt="50000"/>
          </a:blip>
          <a:stretch>
            <a:fillRect/>
          </a:stretch>
        </p:blipFill>
        <p:spPr>
          <a:xfrm>
            <a:off x="4636073" y="4378850"/>
            <a:ext cx="2206509" cy="1465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8B6E97FC-09F5-124B-A5F7-BC0BD292D2EA}"/>
              </a:ext>
            </a:extLst>
          </p:cNvPr>
          <p:cNvPicPr>
            <a:picLocks noChangeAspect="1"/>
          </p:cNvPicPr>
          <p:nvPr/>
        </p:nvPicPr>
        <p:blipFill>
          <a:blip r:embed="rId4"/>
          <a:stretch>
            <a:fillRect/>
          </a:stretch>
        </p:blipFill>
        <p:spPr>
          <a:xfrm>
            <a:off x="10595582" y="4522911"/>
            <a:ext cx="1062629" cy="512993"/>
          </a:xfrm>
          <a:prstGeom prst="rect">
            <a:avLst/>
          </a:prstGeom>
        </p:spPr>
      </p:pic>
      <p:pic>
        <p:nvPicPr>
          <p:cNvPr id="23" name="Picture 22">
            <a:extLst>
              <a:ext uri="{FF2B5EF4-FFF2-40B4-BE49-F238E27FC236}">
                <a16:creationId xmlns:a16="http://schemas.microsoft.com/office/drawing/2014/main" id="{790E8163-0DE4-C44D-9D35-418B00A56360}"/>
              </a:ext>
            </a:extLst>
          </p:cNvPr>
          <p:cNvPicPr>
            <a:picLocks noChangeAspect="1"/>
          </p:cNvPicPr>
          <p:nvPr/>
        </p:nvPicPr>
        <p:blipFill>
          <a:blip r:embed="rId5"/>
          <a:stretch>
            <a:fillRect/>
          </a:stretch>
        </p:blipFill>
        <p:spPr>
          <a:xfrm>
            <a:off x="8644759" y="5510352"/>
            <a:ext cx="1045234" cy="585330"/>
          </a:xfrm>
          <a:prstGeom prst="rect">
            <a:avLst/>
          </a:prstGeom>
        </p:spPr>
      </p:pic>
      <p:sp>
        <p:nvSpPr>
          <p:cNvPr id="36" name="TextBox 35">
            <a:extLst>
              <a:ext uri="{FF2B5EF4-FFF2-40B4-BE49-F238E27FC236}">
                <a16:creationId xmlns:a16="http://schemas.microsoft.com/office/drawing/2014/main" id="{48DCC550-8AE0-062A-FC46-BC6B99E727E4}"/>
              </a:ext>
            </a:extLst>
          </p:cNvPr>
          <p:cNvSpPr txBox="1"/>
          <p:nvPr/>
        </p:nvSpPr>
        <p:spPr>
          <a:xfrm>
            <a:off x="396222" y="237557"/>
            <a:ext cx="11261989" cy="830997"/>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VENTURA project was developed from a need to provide support for integrated water planning using digital, integrated platforms and collaborative solutions</a:t>
            </a:r>
          </a:p>
        </p:txBody>
      </p:sp>
      <p:sp>
        <p:nvSpPr>
          <p:cNvPr id="39" name="TextBox 38">
            <a:extLst>
              <a:ext uri="{FF2B5EF4-FFF2-40B4-BE49-F238E27FC236}">
                <a16:creationId xmlns:a16="http://schemas.microsoft.com/office/drawing/2014/main" id="{FE3B527F-61EB-5714-A2DA-9CABD7BEC4EA}"/>
              </a:ext>
            </a:extLst>
          </p:cNvPr>
          <p:cNvSpPr txBox="1"/>
          <p:nvPr/>
        </p:nvSpPr>
        <p:spPr>
          <a:xfrm>
            <a:off x="4299148" y="1336824"/>
            <a:ext cx="2959464" cy="584775"/>
          </a:xfrm>
          <a:prstGeom prst="rect">
            <a:avLst/>
          </a:prstGeom>
          <a:noFill/>
        </p:spPr>
        <p:txBody>
          <a:bodyPr wrap="none" rtlCol="0">
            <a:spAutoFit/>
          </a:bodyPr>
          <a:lstStyle/>
          <a:p>
            <a:pPr algn="ctr"/>
            <a:r>
              <a:rPr lang="en-GB" sz="1600" dirty="0">
                <a:latin typeface="Arial" panose="020B0604020202020204" pitchFamily="34" charset="0"/>
                <a:cs typeface="Arial" panose="020B0604020202020204" pitchFamily="34" charset="0"/>
              </a:rPr>
              <a:t>Infrastructure physical system </a:t>
            </a:r>
          </a:p>
          <a:p>
            <a:pPr algn="ctr"/>
            <a:r>
              <a:rPr lang="en-GB" sz="1600" dirty="0">
                <a:latin typeface="Arial" panose="020B0604020202020204" pitchFamily="34" charset="0"/>
                <a:cs typeface="Arial" panose="020B0604020202020204" pitchFamily="34" charset="0"/>
              </a:rPr>
              <a:t>(land and water)</a:t>
            </a:r>
          </a:p>
        </p:txBody>
      </p:sp>
      <p:grpSp>
        <p:nvGrpSpPr>
          <p:cNvPr id="44" name="Group 43">
            <a:extLst>
              <a:ext uri="{FF2B5EF4-FFF2-40B4-BE49-F238E27FC236}">
                <a16:creationId xmlns:a16="http://schemas.microsoft.com/office/drawing/2014/main" id="{CD96D325-F941-0E82-0D8D-9CD7209FC219}"/>
              </a:ext>
            </a:extLst>
          </p:cNvPr>
          <p:cNvGrpSpPr/>
          <p:nvPr/>
        </p:nvGrpSpPr>
        <p:grpSpPr>
          <a:xfrm>
            <a:off x="8560806" y="2051249"/>
            <a:ext cx="1822178" cy="2190854"/>
            <a:chOff x="4501349" y="773116"/>
            <a:chExt cx="2732101" cy="3894697"/>
          </a:xfrm>
        </p:grpSpPr>
        <p:pic>
          <p:nvPicPr>
            <p:cNvPr id="40" name="Picture 39">
              <a:extLst>
                <a:ext uri="{FF2B5EF4-FFF2-40B4-BE49-F238E27FC236}">
                  <a16:creationId xmlns:a16="http://schemas.microsoft.com/office/drawing/2014/main" id="{4E0D39A2-6F55-1262-9498-4B1DC3EA00E5}"/>
                </a:ext>
              </a:extLst>
            </p:cNvPr>
            <p:cNvPicPr>
              <a:picLocks noChangeAspect="1"/>
            </p:cNvPicPr>
            <p:nvPr/>
          </p:nvPicPr>
          <p:blipFill>
            <a:blip r:embed="rId6"/>
            <a:stretch>
              <a:fillRect/>
            </a:stretch>
          </p:blipFill>
          <p:spPr>
            <a:xfrm>
              <a:off x="4501349" y="773116"/>
              <a:ext cx="2732101" cy="3894697"/>
            </a:xfrm>
            <a:prstGeom prst="rect">
              <a:avLst/>
            </a:prstGeom>
          </p:spPr>
        </p:pic>
        <p:sp>
          <p:nvSpPr>
            <p:cNvPr id="42" name="Oval 41">
              <a:extLst>
                <a:ext uri="{FF2B5EF4-FFF2-40B4-BE49-F238E27FC236}">
                  <a16:creationId xmlns:a16="http://schemas.microsoft.com/office/drawing/2014/main" id="{84B8E7A3-47EE-D693-76FC-CFA796AEE28C}"/>
                </a:ext>
              </a:extLst>
            </p:cNvPr>
            <p:cNvSpPr/>
            <p:nvPr/>
          </p:nvSpPr>
          <p:spPr>
            <a:xfrm>
              <a:off x="6559826" y="4017005"/>
              <a:ext cx="129209" cy="12920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24CAD5AD-E167-1299-9A2D-C64D76A0634B}"/>
                </a:ext>
              </a:extLst>
            </p:cNvPr>
            <p:cNvSpPr/>
            <p:nvPr/>
          </p:nvSpPr>
          <p:spPr>
            <a:xfrm>
              <a:off x="5990283" y="3151473"/>
              <a:ext cx="129209" cy="12920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5" name="Picture 44">
            <a:extLst>
              <a:ext uri="{FF2B5EF4-FFF2-40B4-BE49-F238E27FC236}">
                <a16:creationId xmlns:a16="http://schemas.microsoft.com/office/drawing/2014/main" id="{7AF07A24-71F0-A826-1255-D66DA7B8B0AE}"/>
              </a:ext>
            </a:extLst>
          </p:cNvPr>
          <p:cNvPicPr>
            <a:picLocks noChangeAspect="1"/>
          </p:cNvPicPr>
          <p:nvPr/>
        </p:nvPicPr>
        <p:blipFill>
          <a:blip r:embed="rId7"/>
          <a:stretch>
            <a:fillRect/>
          </a:stretch>
        </p:blipFill>
        <p:spPr>
          <a:xfrm>
            <a:off x="9891172" y="5458651"/>
            <a:ext cx="637031" cy="637031"/>
          </a:xfrm>
          <a:prstGeom prst="rect">
            <a:avLst/>
          </a:prstGeom>
        </p:spPr>
      </p:pic>
      <p:pic>
        <p:nvPicPr>
          <p:cNvPr id="46" name="Picture 45">
            <a:extLst>
              <a:ext uri="{FF2B5EF4-FFF2-40B4-BE49-F238E27FC236}">
                <a16:creationId xmlns:a16="http://schemas.microsoft.com/office/drawing/2014/main" id="{B694A939-D3DE-86B0-3DC7-B5FC1E55A9E0}"/>
              </a:ext>
            </a:extLst>
          </p:cNvPr>
          <p:cNvPicPr>
            <a:picLocks noChangeAspect="1"/>
          </p:cNvPicPr>
          <p:nvPr/>
        </p:nvPicPr>
        <p:blipFill>
          <a:blip r:embed="rId8"/>
          <a:stretch>
            <a:fillRect/>
          </a:stretch>
        </p:blipFill>
        <p:spPr>
          <a:xfrm>
            <a:off x="10729382" y="5510352"/>
            <a:ext cx="692916" cy="600527"/>
          </a:xfrm>
          <a:prstGeom prst="rect">
            <a:avLst/>
          </a:prstGeom>
        </p:spPr>
      </p:pic>
      <p:cxnSp>
        <p:nvCxnSpPr>
          <p:cNvPr id="48" name="Straight Connector 47">
            <a:extLst>
              <a:ext uri="{FF2B5EF4-FFF2-40B4-BE49-F238E27FC236}">
                <a16:creationId xmlns:a16="http://schemas.microsoft.com/office/drawing/2014/main" id="{6FB3A853-0641-636B-A96A-0838B7950160}"/>
              </a:ext>
            </a:extLst>
          </p:cNvPr>
          <p:cNvCxnSpPr>
            <a:cxnSpLocks/>
          </p:cNvCxnSpPr>
          <p:nvPr/>
        </p:nvCxnSpPr>
        <p:spPr>
          <a:xfrm flipV="1">
            <a:off x="9625965" y="1810265"/>
            <a:ext cx="494293" cy="154825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2E2EE5D-C5BF-123B-6898-E7A6D760A104}"/>
              </a:ext>
            </a:extLst>
          </p:cNvPr>
          <p:cNvCxnSpPr>
            <a:cxnSpLocks/>
          </p:cNvCxnSpPr>
          <p:nvPr/>
        </p:nvCxnSpPr>
        <p:spPr>
          <a:xfrm>
            <a:off x="10120258" y="3955163"/>
            <a:ext cx="747153" cy="527924"/>
          </a:xfrm>
          <a:prstGeom prst="line">
            <a:avLst/>
          </a:prstGeom>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25A1421C-56AD-A0F6-D614-369896DAAC06}"/>
              </a:ext>
            </a:extLst>
          </p:cNvPr>
          <p:cNvSpPr txBox="1"/>
          <p:nvPr/>
        </p:nvSpPr>
        <p:spPr>
          <a:xfrm>
            <a:off x="8538390" y="4580465"/>
            <a:ext cx="1758815" cy="584775"/>
          </a:xfrm>
          <a:prstGeom prst="rect">
            <a:avLst/>
          </a:prstGeom>
          <a:noFill/>
        </p:spPr>
        <p:txBody>
          <a:bodyPr wrap="none" rtlCol="0">
            <a:spAutoFit/>
          </a:bodyPr>
          <a:lstStyle/>
          <a:p>
            <a:pPr algn="ctr"/>
            <a:r>
              <a:rPr lang="en-GB" sz="1600" dirty="0">
                <a:latin typeface="Arial" panose="020B0604020202020204" pitchFamily="34" charset="0"/>
                <a:cs typeface="Arial" panose="020B0604020202020204" pitchFamily="34" charset="0"/>
              </a:rPr>
              <a:t>Governance and </a:t>
            </a:r>
          </a:p>
          <a:p>
            <a:pPr algn="ctr"/>
            <a:r>
              <a:rPr lang="en-GB" sz="1600" dirty="0">
                <a:latin typeface="Arial" panose="020B0604020202020204" pitchFamily="34" charset="0"/>
                <a:cs typeface="Arial" panose="020B0604020202020204" pitchFamily="34" charset="0"/>
              </a:rPr>
              <a:t>management</a:t>
            </a:r>
          </a:p>
        </p:txBody>
      </p:sp>
      <p:cxnSp>
        <p:nvCxnSpPr>
          <p:cNvPr id="54" name="Straight Arrow Connector 53">
            <a:extLst>
              <a:ext uri="{FF2B5EF4-FFF2-40B4-BE49-F238E27FC236}">
                <a16:creationId xmlns:a16="http://schemas.microsoft.com/office/drawing/2014/main" id="{CAB930DA-4F02-E839-13C9-FF5F301831D4}"/>
              </a:ext>
            </a:extLst>
          </p:cNvPr>
          <p:cNvCxnSpPr>
            <a:cxnSpLocks/>
          </p:cNvCxnSpPr>
          <p:nvPr/>
        </p:nvCxnSpPr>
        <p:spPr>
          <a:xfrm>
            <a:off x="7122017" y="2936381"/>
            <a:ext cx="109470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9174198-B3C4-266E-A336-BA091E64BB5E}"/>
              </a:ext>
            </a:extLst>
          </p:cNvPr>
          <p:cNvCxnSpPr>
            <a:cxnSpLocks/>
          </p:cNvCxnSpPr>
          <p:nvPr/>
        </p:nvCxnSpPr>
        <p:spPr>
          <a:xfrm flipH="1">
            <a:off x="7230430" y="5165240"/>
            <a:ext cx="986291"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DEE5554-404D-613F-11F0-CB189B8FA888}"/>
              </a:ext>
            </a:extLst>
          </p:cNvPr>
          <p:cNvCxnSpPr>
            <a:cxnSpLocks/>
          </p:cNvCxnSpPr>
          <p:nvPr/>
        </p:nvCxnSpPr>
        <p:spPr>
          <a:xfrm flipV="1">
            <a:off x="5743977" y="3747750"/>
            <a:ext cx="0" cy="49435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43F6C56-EE6C-C8A2-2F2D-7206BB494225}"/>
              </a:ext>
            </a:extLst>
          </p:cNvPr>
          <p:cNvSpPr txBox="1"/>
          <p:nvPr/>
        </p:nvSpPr>
        <p:spPr>
          <a:xfrm>
            <a:off x="4553194" y="5987529"/>
            <a:ext cx="2414444" cy="584775"/>
          </a:xfrm>
          <a:prstGeom prst="rect">
            <a:avLst/>
          </a:prstGeom>
          <a:noFill/>
        </p:spPr>
        <p:txBody>
          <a:bodyPr wrap="none" rtlCol="0">
            <a:spAutoFit/>
          </a:bodyPr>
          <a:lstStyle/>
          <a:p>
            <a:pPr algn="ctr"/>
            <a:r>
              <a:rPr lang="en-GB" sz="1600" dirty="0">
                <a:latin typeface="Arial" panose="020B0604020202020204" pitchFamily="34" charset="0"/>
                <a:cs typeface="Arial" panose="020B0604020202020204" pitchFamily="34" charset="0"/>
              </a:rPr>
              <a:t>Planning guidelines and </a:t>
            </a:r>
          </a:p>
          <a:p>
            <a:pPr algn="ctr"/>
            <a:r>
              <a:rPr lang="en-GB" sz="1600" dirty="0">
                <a:latin typeface="Arial" panose="020B0604020202020204" pitchFamily="34" charset="0"/>
                <a:cs typeface="Arial" panose="020B0604020202020204" pitchFamily="34" charset="0"/>
              </a:rPr>
              <a:t>management options</a:t>
            </a:r>
          </a:p>
        </p:txBody>
      </p:sp>
      <p:pic>
        <p:nvPicPr>
          <p:cNvPr id="63" name="Picture 62">
            <a:extLst>
              <a:ext uri="{FF2B5EF4-FFF2-40B4-BE49-F238E27FC236}">
                <a16:creationId xmlns:a16="http://schemas.microsoft.com/office/drawing/2014/main" id="{23B5B445-CE18-B66E-A732-180C079D9294}"/>
              </a:ext>
            </a:extLst>
          </p:cNvPr>
          <p:cNvPicPr>
            <a:picLocks noChangeAspect="1"/>
          </p:cNvPicPr>
          <p:nvPr/>
        </p:nvPicPr>
        <p:blipFill>
          <a:blip r:embed="rId9"/>
          <a:stretch>
            <a:fillRect/>
          </a:stretch>
        </p:blipFill>
        <p:spPr>
          <a:xfrm>
            <a:off x="9926471" y="1365488"/>
            <a:ext cx="1217826" cy="376765"/>
          </a:xfrm>
          <a:prstGeom prst="rect">
            <a:avLst/>
          </a:prstGeom>
        </p:spPr>
      </p:pic>
      <p:pic>
        <p:nvPicPr>
          <p:cNvPr id="64" name="Picture 63">
            <a:extLst>
              <a:ext uri="{FF2B5EF4-FFF2-40B4-BE49-F238E27FC236}">
                <a16:creationId xmlns:a16="http://schemas.microsoft.com/office/drawing/2014/main" id="{73A4E1E0-2FD5-3EE7-300B-698FFC96E138}"/>
              </a:ext>
            </a:extLst>
          </p:cNvPr>
          <p:cNvPicPr>
            <a:picLocks noChangeAspect="1"/>
          </p:cNvPicPr>
          <p:nvPr/>
        </p:nvPicPr>
        <p:blipFill>
          <a:blip r:embed="rId10"/>
          <a:stretch>
            <a:fillRect/>
          </a:stretch>
        </p:blipFill>
        <p:spPr>
          <a:xfrm>
            <a:off x="10365662" y="2299228"/>
            <a:ext cx="1579121" cy="637031"/>
          </a:xfrm>
          <a:prstGeom prst="rect">
            <a:avLst/>
          </a:prstGeom>
        </p:spPr>
      </p:pic>
      <p:pic>
        <p:nvPicPr>
          <p:cNvPr id="65" name="Picture 64">
            <a:extLst>
              <a:ext uri="{FF2B5EF4-FFF2-40B4-BE49-F238E27FC236}">
                <a16:creationId xmlns:a16="http://schemas.microsoft.com/office/drawing/2014/main" id="{2ECA92DF-0AD1-A89F-FAE8-9A9BD9B83ABB}"/>
              </a:ext>
            </a:extLst>
          </p:cNvPr>
          <p:cNvPicPr>
            <a:picLocks noChangeAspect="1"/>
          </p:cNvPicPr>
          <p:nvPr/>
        </p:nvPicPr>
        <p:blipFill>
          <a:blip r:embed="rId11"/>
          <a:stretch>
            <a:fillRect/>
          </a:stretch>
        </p:blipFill>
        <p:spPr>
          <a:xfrm>
            <a:off x="10701259" y="1892964"/>
            <a:ext cx="1045555" cy="341406"/>
          </a:xfrm>
          <a:prstGeom prst="rect">
            <a:avLst/>
          </a:prstGeom>
        </p:spPr>
      </p:pic>
    </p:spTree>
    <p:extLst>
      <p:ext uri="{BB962C8B-B14F-4D97-AF65-F5344CB8AC3E}">
        <p14:creationId xmlns:p14="http://schemas.microsoft.com/office/powerpoint/2010/main" val="140273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1B6E8-1192-F7EB-33BB-E3D75B25DFE2}"/>
              </a:ext>
            </a:extLst>
          </p:cNvPr>
          <p:cNvPicPr>
            <a:picLocks noChangeAspect="1"/>
          </p:cNvPicPr>
          <p:nvPr/>
        </p:nvPicPr>
        <p:blipFill>
          <a:blip r:embed="rId2"/>
          <a:stretch>
            <a:fillRect/>
          </a:stretch>
        </p:blipFill>
        <p:spPr>
          <a:xfrm>
            <a:off x="4695957" y="2115867"/>
            <a:ext cx="2180746" cy="1557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626B427C-1F21-3B4A-A0AE-840A99CEF533}"/>
              </a:ext>
            </a:extLst>
          </p:cNvPr>
          <p:cNvPicPr>
            <a:picLocks noChangeAspect="1"/>
          </p:cNvPicPr>
          <p:nvPr/>
        </p:nvPicPr>
        <p:blipFill>
          <a:blip r:embed="rId3">
            <a:alphaModFix amt="50000"/>
          </a:blip>
          <a:stretch>
            <a:fillRect/>
          </a:stretch>
        </p:blipFill>
        <p:spPr>
          <a:xfrm>
            <a:off x="4636073" y="4378850"/>
            <a:ext cx="2206509" cy="1465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8B6E97FC-09F5-124B-A5F7-BC0BD292D2EA}"/>
              </a:ext>
            </a:extLst>
          </p:cNvPr>
          <p:cNvPicPr>
            <a:picLocks noChangeAspect="1"/>
          </p:cNvPicPr>
          <p:nvPr/>
        </p:nvPicPr>
        <p:blipFill>
          <a:blip r:embed="rId4"/>
          <a:stretch>
            <a:fillRect/>
          </a:stretch>
        </p:blipFill>
        <p:spPr>
          <a:xfrm>
            <a:off x="10595582" y="4522911"/>
            <a:ext cx="1062629" cy="512993"/>
          </a:xfrm>
          <a:prstGeom prst="rect">
            <a:avLst/>
          </a:prstGeom>
        </p:spPr>
      </p:pic>
      <p:pic>
        <p:nvPicPr>
          <p:cNvPr id="23" name="Picture 22">
            <a:extLst>
              <a:ext uri="{FF2B5EF4-FFF2-40B4-BE49-F238E27FC236}">
                <a16:creationId xmlns:a16="http://schemas.microsoft.com/office/drawing/2014/main" id="{790E8163-0DE4-C44D-9D35-418B00A56360}"/>
              </a:ext>
            </a:extLst>
          </p:cNvPr>
          <p:cNvPicPr>
            <a:picLocks noChangeAspect="1"/>
          </p:cNvPicPr>
          <p:nvPr/>
        </p:nvPicPr>
        <p:blipFill>
          <a:blip r:embed="rId5"/>
          <a:stretch>
            <a:fillRect/>
          </a:stretch>
        </p:blipFill>
        <p:spPr>
          <a:xfrm>
            <a:off x="8644759" y="5510352"/>
            <a:ext cx="1045234" cy="585330"/>
          </a:xfrm>
          <a:prstGeom prst="rect">
            <a:avLst/>
          </a:prstGeom>
        </p:spPr>
      </p:pic>
      <p:sp>
        <p:nvSpPr>
          <p:cNvPr id="36" name="TextBox 35">
            <a:extLst>
              <a:ext uri="{FF2B5EF4-FFF2-40B4-BE49-F238E27FC236}">
                <a16:creationId xmlns:a16="http://schemas.microsoft.com/office/drawing/2014/main" id="{48DCC550-8AE0-062A-FC46-BC6B99E727E4}"/>
              </a:ext>
            </a:extLst>
          </p:cNvPr>
          <p:cNvSpPr txBox="1"/>
          <p:nvPr/>
        </p:nvSpPr>
        <p:spPr>
          <a:xfrm>
            <a:off x="396222" y="237557"/>
            <a:ext cx="11261989" cy="830997"/>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VENTURA project was developed from a need to provide support for integrated water planning using digital, integrated platforms and collaborative solutions</a:t>
            </a:r>
          </a:p>
        </p:txBody>
      </p:sp>
      <p:sp>
        <p:nvSpPr>
          <p:cNvPr id="39" name="TextBox 38">
            <a:extLst>
              <a:ext uri="{FF2B5EF4-FFF2-40B4-BE49-F238E27FC236}">
                <a16:creationId xmlns:a16="http://schemas.microsoft.com/office/drawing/2014/main" id="{FE3B527F-61EB-5714-A2DA-9CABD7BEC4EA}"/>
              </a:ext>
            </a:extLst>
          </p:cNvPr>
          <p:cNvSpPr txBox="1"/>
          <p:nvPr/>
        </p:nvSpPr>
        <p:spPr>
          <a:xfrm>
            <a:off x="4299148" y="1336824"/>
            <a:ext cx="2959464" cy="584775"/>
          </a:xfrm>
          <a:prstGeom prst="rect">
            <a:avLst/>
          </a:prstGeom>
          <a:noFill/>
        </p:spPr>
        <p:txBody>
          <a:bodyPr wrap="none" rtlCol="0">
            <a:spAutoFit/>
          </a:bodyPr>
          <a:lstStyle/>
          <a:p>
            <a:pPr algn="ctr"/>
            <a:r>
              <a:rPr lang="en-GB" sz="1600" dirty="0">
                <a:latin typeface="Arial" panose="020B0604020202020204" pitchFamily="34" charset="0"/>
                <a:cs typeface="Arial" panose="020B0604020202020204" pitchFamily="34" charset="0"/>
              </a:rPr>
              <a:t>Infrastructure physical system </a:t>
            </a:r>
          </a:p>
          <a:p>
            <a:pPr algn="ctr"/>
            <a:r>
              <a:rPr lang="en-GB" sz="1600" dirty="0">
                <a:latin typeface="Arial" panose="020B0604020202020204" pitchFamily="34" charset="0"/>
                <a:cs typeface="Arial" panose="020B0604020202020204" pitchFamily="34" charset="0"/>
              </a:rPr>
              <a:t>(land and water)</a:t>
            </a:r>
          </a:p>
        </p:txBody>
      </p:sp>
      <p:grpSp>
        <p:nvGrpSpPr>
          <p:cNvPr id="44" name="Group 43">
            <a:extLst>
              <a:ext uri="{FF2B5EF4-FFF2-40B4-BE49-F238E27FC236}">
                <a16:creationId xmlns:a16="http://schemas.microsoft.com/office/drawing/2014/main" id="{CD96D325-F941-0E82-0D8D-9CD7209FC219}"/>
              </a:ext>
            </a:extLst>
          </p:cNvPr>
          <p:cNvGrpSpPr/>
          <p:nvPr/>
        </p:nvGrpSpPr>
        <p:grpSpPr>
          <a:xfrm>
            <a:off x="8560806" y="2051249"/>
            <a:ext cx="1822178" cy="2190854"/>
            <a:chOff x="4501349" y="773116"/>
            <a:chExt cx="2732101" cy="3894697"/>
          </a:xfrm>
        </p:grpSpPr>
        <p:pic>
          <p:nvPicPr>
            <p:cNvPr id="40" name="Picture 39">
              <a:extLst>
                <a:ext uri="{FF2B5EF4-FFF2-40B4-BE49-F238E27FC236}">
                  <a16:creationId xmlns:a16="http://schemas.microsoft.com/office/drawing/2014/main" id="{4E0D39A2-6F55-1262-9498-4B1DC3EA00E5}"/>
                </a:ext>
              </a:extLst>
            </p:cNvPr>
            <p:cNvPicPr>
              <a:picLocks noChangeAspect="1"/>
            </p:cNvPicPr>
            <p:nvPr/>
          </p:nvPicPr>
          <p:blipFill>
            <a:blip r:embed="rId6"/>
            <a:stretch>
              <a:fillRect/>
            </a:stretch>
          </p:blipFill>
          <p:spPr>
            <a:xfrm>
              <a:off x="4501349" y="773116"/>
              <a:ext cx="2732101" cy="3894697"/>
            </a:xfrm>
            <a:prstGeom prst="rect">
              <a:avLst/>
            </a:prstGeom>
          </p:spPr>
        </p:pic>
        <p:sp>
          <p:nvSpPr>
            <p:cNvPr id="42" name="Oval 41">
              <a:extLst>
                <a:ext uri="{FF2B5EF4-FFF2-40B4-BE49-F238E27FC236}">
                  <a16:creationId xmlns:a16="http://schemas.microsoft.com/office/drawing/2014/main" id="{84B8E7A3-47EE-D693-76FC-CFA796AEE28C}"/>
                </a:ext>
              </a:extLst>
            </p:cNvPr>
            <p:cNvSpPr/>
            <p:nvPr/>
          </p:nvSpPr>
          <p:spPr>
            <a:xfrm>
              <a:off x="6559826" y="4017005"/>
              <a:ext cx="129209" cy="12920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24CAD5AD-E167-1299-9A2D-C64D76A0634B}"/>
                </a:ext>
              </a:extLst>
            </p:cNvPr>
            <p:cNvSpPr/>
            <p:nvPr/>
          </p:nvSpPr>
          <p:spPr>
            <a:xfrm>
              <a:off x="5990283" y="3151473"/>
              <a:ext cx="129209" cy="12920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5" name="Picture 44">
            <a:extLst>
              <a:ext uri="{FF2B5EF4-FFF2-40B4-BE49-F238E27FC236}">
                <a16:creationId xmlns:a16="http://schemas.microsoft.com/office/drawing/2014/main" id="{7AF07A24-71F0-A826-1255-D66DA7B8B0AE}"/>
              </a:ext>
            </a:extLst>
          </p:cNvPr>
          <p:cNvPicPr>
            <a:picLocks noChangeAspect="1"/>
          </p:cNvPicPr>
          <p:nvPr/>
        </p:nvPicPr>
        <p:blipFill>
          <a:blip r:embed="rId7"/>
          <a:stretch>
            <a:fillRect/>
          </a:stretch>
        </p:blipFill>
        <p:spPr>
          <a:xfrm>
            <a:off x="9891172" y="5458651"/>
            <a:ext cx="637031" cy="637031"/>
          </a:xfrm>
          <a:prstGeom prst="rect">
            <a:avLst/>
          </a:prstGeom>
        </p:spPr>
      </p:pic>
      <p:pic>
        <p:nvPicPr>
          <p:cNvPr id="46" name="Picture 45">
            <a:extLst>
              <a:ext uri="{FF2B5EF4-FFF2-40B4-BE49-F238E27FC236}">
                <a16:creationId xmlns:a16="http://schemas.microsoft.com/office/drawing/2014/main" id="{B694A939-D3DE-86B0-3DC7-B5FC1E55A9E0}"/>
              </a:ext>
            </a:extLst>
          </p:cNvPr>
          <p:cNvPicPr>
            <a:picLocks noChangeAspect="1"/>
          </p:cNvPicPr>
          <p:nvPr/>
        </p:nvPicPr>
        <p:blipFill>
          <a:blip r:embed="rId8"/>
          <a:stretch>
            <a:fillRect/>
          </a:stretch>
        </p:blipFill>
        <p:spPr>
          <a:xfrm>
            <a:off x="10729382" y="5510352"/>
            <a:ext cx="692916" cy="600527"/>
          </a:xfrm>
          <a:prstGeom prst="rect">
            <a:avLst/>
          </a:prstGeom>
        </p:spPr>
      </p:pic>
      <p:cxnSp>
        <p:nvCxnSpPr>
          <p:cNvPr id="48" name="Straight Connector 47">
            <a:extLst>
              <a:ext uri="{FF2B5EF4-FFF2-40B4-BE49-F238E27FC236}">
                <a16:creationId xmlns:a16="http://schemas.microsoft.com/office/drawing/2014/main" id="{6FB3A853-0641-636B-A96A-0838B7950160}"/>
              </a:ext>
            </a:extLst>
          </p:cNvPr>
          <p:cNvCxnSpPr>
            <a:cxnSpLocks/>
          </p:cNvCxnSpPr>
          <p:nvPr/>
        </p:nvCxnSpPr>
        <p:spPr>
          <a:xfrm flipV="1">
            <a:off x="9640028" y="1810265"/>
            <a:ext cx="480230" cy="1542535"/>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2E2EE5D-C5BF-123B-6898-E7A6D760A104}"/>
              </a:ext>
            </a:extLst>
          </p:cNvPr>
          <p:cNvCxnSpPr>
            <a:cxnSpLocks/>
          </p:cNvCxnSpPr>
          <p:nvPr/>
        </p:nvCxnSpPr>
        <p:spPr>
          <a:xfrm>
            <a:off x="10120258" y="3955163"/>
            <a:ext cx="747153" cy="527924"/>
          </a:xfrm>
          <a:prstGeom prst="line">
            <a:avLst/>
          </a:prstGeom>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25A1421C-56AD-A0F6-D614-369896DAAC06}"/>
              </a:ext>
            </a:extLst>
          </p:cNvPr>
          <p:cNvSpPr txBox="1"/>
          <p:nvPr/>
        </p:nvSpPr>
        <p:spPr>
          <a:xfrm>
            <a:off x="8538390" y="4580465"/>
            <a:ext cx="1758815" cy="584775"/>
          </a:xfrm>
          <a:prstGeom prst="rect">
            <a:avLst/>
          </a:prstGeom>
          <a:noFill/>
        </p:spPr>
        <p:txBody>
          <a:bodyPr wrap="none" rtlCol="0">
            <a:spAutoFit/>
          </a:bodyPr>
          <a:lstStyle/>
          <a:p>
            <a:pPr algn="ctr"/>
            <a:r>
              <a:rPr lang="en-GB" sz="1600" dirty="0">
                <a:latin typeface="Arial" panose="020B0604020202020204" pitchFamily="34" charset="0"/>
                <a:cs typeface="Arial" panose="020B0604020202020204" pitchFamily="34" charset="0"/>
              </a:rPr>
              <a:t>Governance and </a:t>
            </a:r>
          </a:p>
          <a:p>
            <a:pPr algn="ctr"/>
            <a:r>
              <a:rPr lang="en-GB" sz="1600" dirty="0">
                <a:latin typeface="Arial" panose="020B0604020202020204" pitchFamily="34" charset="0"/>
                <a:cs typeface="Arial" panose="020B0604020202020204" pitchFamily="34" charset="0"/>
              </a:rPr>
              <a:t>management</a:t>
            </a:r>
          </a:p>
        </p:txBody>
      </p:sp>
      <p:cxnSp>
        <p:nvCxnSpPr>
          <p:cNvPr id="54" name="Straight Arrow Connector 53">
            <a:extLst>
              <a:ext uri="{FF2B5EF4-FFF2-40B4-BE49-F238E27FC236}">
                <a16:creationId xmlns:a16="http://schemas.microsoft.com/office/drawing/2014/main" id="{CAB930DA-4F02-E839-13C9-FF5F301831D4}"/>
              </a:ext>
            </a:extLst>
          </p:cNvPr>
          <p:cNvCxnSpPr>
            <a:cxnSpLocks/>
          </p:cNvCxnSpPr>
          <p:nvPr/>
        </p:nvCxnSpPr>
        <p:spPr>
          <a:xfrm>
            <a:off x="7122017" y="2936381"/>
            <a:ext cx="109470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9174198-B3C4-266E-A336-BA091E64BB5E}"/>
              </a:ext>
            </a:extLst>
          </p:cNvPr>
          <p:cNvCxnSpPr>
            <a:cxnSpLocks/>
          </p:cNvCxnSpPr>
          <p:nvPr/>
        </p:nvCxnSpPr>
        <p:spPr>
          <a:xfrm flipH="1">
            <a:off x="7230430" y="5165240"/>
            <a:ext cx="986291"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DEE5554-404D-613F-11F0-CB189B8FA888}"/>
              </a:ext>
            </a:extLst>
          </p:cNvPr>
          <p:cNvCxnSpPr>
            <a:cxnSpLocks/>
          </p:cNvCxnSpPr>
          <p:nvPr/>
        </p:nvCxnSpPr>
        <p:spPr>
          <a:xfrm flipH="1">
            <a:off x="3553621" y="5199016"/>
            <a:ext cx="849252"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23B5B445-CE18-B66E-A732-180C079D9294}"/>
              </a:ext>
            </a:extLst>
          </p:cNvPr>
          <p:cNvPicPr>
            <a:picLocks noChangeAspect="1"/>
          </p:cNvPicPr>
          <p:nvPr/>
        </p:nvPicPr>
        <p:blipFill>
          <a:blip r:embed="rId9"/>
          <a:stretch>
            <a:fillRect/>
          </a:stretch>
        </p:blipFill>
        <p:spPr>
          <a:xfrm>
            <a:off x="9926471" y="1365488"/>
            <a:ext cx="1217826" cy="376765"/>
          </a:xfrm>
          <a:prstGeom prst="rect">
            <a:avLst/>
          </a:prstGeom>
        </p:spPr>
      </p:pic>
      <p:pic>
        <p:nvPicPr>
          <p:cNvPr id="64" name="Picture 63">
            <a:extLst>
              <a:ext uri="{FF2B5EF4-FFF2-40B4-BE49-F238E27FC236}">
                <a16:creationId xmlns:a16="http://schemas.microsoft.com/office/drawing/2014/main" id="{73A4E1E0-2FD5-3EE7-300B-698FFC96E138}"/>
              </a:ext>
            </a:extLst>
          </p:cNvPr>
          <p:cNvPicPr>
            <a:picLocks noChangeAspect="1"/>
          </p:cNvPicPr>
          <p:nvPr/>
        </p:nvPicPr>
        <p:blipFill>
          <a:blip r:embed="rId10"/>
          <a:stretch>
            <a:fillRect/>
          </a:stretch>
        </p:blipFill>
        <p:spPr>
          <a:xfrm>
            <a:off x="10365662" y="2299228"/>
            <a:ext cx="1579121" cy="637031"/>
          </a:xfrm>
          <a:prstGeom prst="rect">
            <a:avLst/>
          </a:prstGeom>
        </p:spPr>
      </p:pic>
      <p:pic>
        <p:nvPicPr>
          <p:cNvPr id="65" name="Picture 64">
            <a:extLst>
              <a:ext uri="{FF2B5EF4-FFF2-40B4-BE49-F238E27FC236}">
                <a16:creationId xmlns:a16="http://schemas.microsoft.com/office/drawing/2014/main" id="{2ECA92DF-0AD1-A89F-FAE8-9A9BD9B83ABB}"/>
              </a:ext>
            </a:extLst>
          </p:cNvPr>
          <p:cNvPicPr>
            <a:picLocks noChangeAspect="1"/>
          </p:cNvPicPr>
          <p:nvPr/>
        </p:nvPicPr>
        <p:blipFill>
          <a:blip r:embed="rId11"/>
          <a:stretch>
            <a:fillRect/>
          </a:stretch>
        </p:blipFill>
        <p:spPr>
          <a:xfrm>
            <a:off x="10701259" y="1892964"/>
            <a:ext cx="1045555" cy="341406"/>
          </a:xfrm>
          <a:prstGeom prst="rect">
            <a:avLst/>
          </a:prstGeom>
        </p:spPr>
      </p:pic>
      <p:pic>
        <p:nvPicPr>
          <p:cNvPr id="2" name="Picture 1">
            <a:extLst>
              <a:ext uri="{FF2B5EF4-FFF2-40B4-BE49-F238E27FC236}">
                <a16:creationId xmlns:a16="http://schemas.microsoft.com/office/drawing/2014/main" id="{4529AC6B-9A27-C447-C81F-6908D992F5E5}"/>
              </a:ext>
            </a:extLst>
          </p:cNvPr>
          <p:cNvPicPr>
            <a:picLocks noChangeAspect="1"/>
          </p:cNvPicPr>
          <p:nvPr/>
        </p:nvPicPr>
        <p:blipFill rotWithShape="1">
          <a:blip r:embed="rId12"/>
          <a:srcRect t="29835" b="24193"/>
          <a:stretch/>
        </p:blipFill>
        <p:spPr>
          <a:xfrm>
            <a:off x="615326" y="2848782"/>
            <a:ext cx="2180949" cy="654955"/>
          </a:xfrm>
          <a:prstGeom prst="rect">
            <a:avLst/>
          </a:prstGeom>
        </p:spPr>
      </p:pic>
      <p:pic>
        <p:nvPicPr>
          <p:cNvPr id="5" name="Picture 4">
            <a:extLst>
              <a:ext uri="{FF2B5EF4-FFF2-40B4-BE49-F238E27FC236}">
                <a16:creationId xmlns:a16="http://schemas.microsoft.com/office/drawing/2014/main" id="{1ADD6041-C2AE-E161-9BD6-4C950D09852A}"/>
              </a:ext>
            </a:extLst>
          </p:cNvPr>
          <p:cNvPicPr>
            <a:picLocks noChangeAspect="1"/>
          </p:cNvPicPr>
          <p:nvPr/>
        </p:nvPicPr>
        <p:blipFill>
          <a:blip r:embed="rId13"/>
          <a:stretch>
            <a:fillRect/>
          </a:stretch>
        </p:blipFill>
        <p:spPr>
          <a:xfrm>
            <a:off x="842371" y="3610223"/>
            <a:ext cx="1239665" cy="512965"/>
          </a:xfrm>
          <a:prstGeom prst="rect">
            <a:avLst/>
          </a:prstGeom>
        </p:spPr>
      </p:pic>
      <p:pic>
        <p:nvPicPr>
          <p:cNvPr id="6" name="Picture 5">
            <a:extLst>
              <a:ext uri="{FF2B5EF4-FFF2-40B4-BE49-F238E27FC236}">
                <a16:creationId xmlns:a16="http://schemas.microsoft.com/office/drawing/2014/main" id="{AAE6072B-3225-1B0B-3C46-BF2047E31DF4}"/>
              </a:ext>
            </a:extLst>
          </p:cNvPr>
          <p:cNvPicPr>
            <a:picLocks noChangeAspect="1"/>
          </p:cNvPicPr>
          <p:nvPr/>
        </p:nvPicPr>
        <p:blipFill>
          <a:blip r:embed="rId14"/>
          <a:stretch>
            <a:fillRect/>
          </a:stretch>
        </p:blipFill>
        <p:spPr>
          <a:xfrm>
            <a:off x="704077" y="4329458"/>
            <a:ext cx="1377959" cy="654956"/>
          </a:xfrm>
          <a:prstGeom prst="rect">
            <a:avLst/>
          </a:prstGeom>
        </p:spPr>
      </p:pic>
      <p:cxnSp>
        <p:nvCxnSpPr>
          <p:cNvPr id="11" name="Straight Arrow Connector 10">
            <a:extLst>
              <a:ext uri="{FF2B5EF4-FFF2-40B4-BE49-F238E27FC236}">
                <a16:creationId xmlns:a16="http://schemas.microsoft.com/office/drawing/2014/main" id="{DC2CAEFF-3F85-A1B4-30C1-2CF45286515E}"/>
              </a:ext>
            </a:extLst>
          </p:cNvPr>
          <p:cNvCxnSpPr>
            <a:cxnSpLocks/>
          </p:cNvCxnSpPr>
          <p:nvPr/>
        </p:nvCxnSpPr>
        <p:spPr>
          <a:xfrm>
            <a:off x="3764738" y="2936259"/>
            <a:ext cx="778614" cy="880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258D779-9ECD-7D54-C687-444AFF2F9475}"/>
              </a:ext>
            </a:extLst>
          </p:cNvPr>
          <p:cNvGrpSpPr/>
          <p:nvPr/>
        </p:nvGrpSpPr>
        <p:grpSpPr>
          <a:xfrm>
            <a:off x="537992" y="5902142"/>
            <a:ext cx="2940639" cy="707731"/>
            <a:chOff x="537992" y="5902142"/>
            <a:chExt cx="2940639" cy="707731"/>
          </a:xfrm>
        </p:grpSpPr>
        <p:pic>
          <p:nvPicPr>
            <p:cNvPr id="16" name="Picture 15">
              <a:extLst>
                <a:ext uri="{FF2B5EF4-FFF2-40B4-BE49-F238E27FC236}">
                  <a16:creationId xmlns:a16="http://schemas.microsoft.com/office/drawing/2014/main" id="{1315762E-EDCD-4AD1-E487-7FE75E01CAFF}"/>
                </a:ext>
              </a:extLst>
            </p:cNvPr>
            <p:cNvPicPr>
              <a:picLocks noChangeAspect="1"/>
            </p:cNvPicPr>
            <p:nvPr/>
          </p:nvPicPr>
          <p:blipFill>
            <a:blip r:embed="rId15"/>
            <a:stretch>
              <a:fillRect/>
            </a:stretch>
          </p:blipFill>
          <p:spPr>
            <a:xfrm>
              <a:off x="537992" y="5902142"/>
              <a:ext cx="888887" cy="520029"/>
            </a:xfrm>
            <a:prstGeom prst="rect">
              <a:avLst/>
            </a:prstGeom>
          </p:spPr>
        </p:pic>
        <p:sp>
          <p:nvSpPr>
            <p:cNvPr id="17" name="TextBox 16">
              <a:extLst>
                <a:ext uri="{FF2B5EF4-FFF2-40B4-BE49-F238E27FC236}">
                  <a16:creationId xmlns:a16="http://schemas.microsoft.com/office/drawing/2014/main" id="{AAE2DACA-975F-6299-DC43-DA40F69F6415}"/>
                </a:ext>
              </a:extLst>
            </p:cNvPr>
            <p:cNvSpPr txBox="1"/>
            <p:nvPr/>
          </p:nvSpPr>
          <p:spPr>
            <a:xfrm>
              <a:off x="982435" y="6302096"/>
              <a:ext cx="2496196" cy="307777"/>
            </a:xfrm>
            <a:prstGeom prst="rect">
              <a:avLst/>
            </a:prstGeom>
            <a:noFill/>
          </p:spPr>
          <p:txBody>
            <a:bodyPr wrap="none" rtlCol="0">
              <a:spAutoFit/>
            </a:bodyPr>
            <a:lstStyle/>
            <a:p>
              <a:r>
                <a:rPr lang="en-GB" sz="1400" i="1" dirty="0">
                  <a:solidFill>
                    <a:schemeClr val="tx2"/>
                  </a:solidFill>
                </a:rPr>
                <a:t>Digital Sustainable Societies </a:t>
              </a:r>
            </a:p>
          </p:txBody>
        </p:sp>
      </p:grpSp>
      <p:sp>
        <p:nvSpPr>
          <p:cNvPr id="18" name="TextBox 17">
            <a:extLst>
              <a:ext uri="{FF2B5EF4-FFF2-40B4-BE49-F238E27FC236}">
                <a16:creationId xmlns:a16="http://schemas.microsoft.com/office/drawing/2014/main" id="{FFC60565-BACB-0497-CC27-41D862E4004F}"/>
              </a:ext>
            </a:extLst>
          </p:cNvPr>
          <p:cNvSpPr txBox="1"/>
          <p:nvPr/>
        </p:nvSpPr>
        <p:spPr>
          <a:xfrm>
            <a:off x="4062441" y="5966841"/>
            <a:ext cx="3353771" cy="830997"/>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Planning guidelines and </a:t>
            </a:r>
          </a:p>
          <a:p>
            <a:pPr algn="ctr"/>
            <a:r>
              <a:rPr lang="en-GB" sz="1600" dirty="0">
                <a:latin typeface="Arial" panose="020B0604020202020204" pitchFamily="34" charset="0"/>
                <a:cs typeface="Arial" panose="020B0604020202020204" pitchFamily="34" charset="0"/>
              </a:rPr>
              <a:t>management options for </a:t>
            </a:r>
          </a:p>
          <a:p>
            <a:pPr algn="ctr"/>
            <a:r>
              <a:rPr lang="en-GB" sz="1600" b="1" dirty="0">
                <a:solidFill>
                  <a:schemeClr val="accent2"/>
                </a:solidFill>
                <a:latin typeface="Arial" panose="020B0604020202020204" pitchFamily="34" charset="0"/>
                <a:cs typeface="Arial" panose="020B0604020202020204" pitchFamily="34" charset="0"/>
              </a:rPr>
              <a:t>water neutral developments</a:t>
            </a:r>
          </a:p>
        </p:txBody>
      </p:sp>
      <p:grpSp>
        <p:nvGrpSpPr>
          <p:cNvPr id="28" name="Group 27">
            <a:extLst>
              <a:ext uri="{FF2B5EF4-FFF2-40B4-BE49-F238E27FC236}">
                <a16:creationId xmlns:a16="http://schemas.microsoft.com/office/drawing/2014/main" id="{FB4D2BE3-86D6-4604-2302-2315C03AB030}"/>
              </a:ext>
            </a:extLst>
          </p:cNvPr>
          <p:cNvGrpSpPr/>
          <p:nvPr/>
        </p:nvGrpSpPr>
        <p:grpSpPr>
          <a:xfrm>
            <a:off x="2641696" y="2500499"/>
            <a:ext cx="792001" cy="3064448"/>
            <a:chOff x="2944996" y="1779097"/>
            <a:chExt cx="792001" cy="3064448"/>
          </a:xfrm>
        </p:grpSpPr>
        <p:pic>
          <p:nvPicPr>
            <p:cNvPr id="20" name="Graphic 19" descr="Social network with solid fill">
              <a:extLst>
                <a:ext uri="{FF2B5EF4-FFF2-40B4-BE49-F238E27FC236}">
                  <a16:creationId xmlns:a16="http://schemas.microsoft.com/office/drawing/2014/main" id="{C0680220-CE39-0551-EFB6-2F09A9C2D01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971898" y="4105350"/>
              <a:ext cx="738196" cy="738195"/>
            </a:xfrm>
            <a:prstGeom prst="rect">
              <a:avLst/>
            </a:prstGeom>
          </p:spPr>
        </p:pic>
        <p:pic>
          <p:nvPicPr>
            <p:cNvPr id="21" name="Graphic 20" descr="Connections with solid fill">
              <a:extLst>
                <a:ext uri="{FF2B5EF4-FFF2-40B4-BE49-F238E27FC236}">
                  <a16:creationId xmlns:a16="http://schemas.microsoft.com/office/drawing/2014/main" id="{FF700D66-82F0-1FD7-27C9-B930C20DDD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98800" y="3441165"/>
              <a:ext cx="684392" cy="684391"/>
            </a:xfrm>
            <a:prstGeom prst="rect">
              <a:avLst/>
            </a:prstGeom>
          </p:spPr>
        </p:pic>
        <p:pic>
          <p:nvPicPr>
            <p:cNvPr id="24" name="Graphic 23" descr="Cloud Computing with solid fill">
              <a:extLst>
                <a:ext uri="{FF2B5EF4-FFF2-40B4-BE49-F238E27FC236}">
                  <a16:creationId xmlns:a16="http://schemas.microsoft.com/office/drawing/2014/main" id="{B9214007-5346-B714-5283-77F30954E8F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98800" y="2661200"/>
              <a:ext cx="684392" cy="684391"/>
            </a:xfrm>
            <a:prstGeom prst="rect">
              <a:avLst/>
            </a:prstGeom>
          </p:spPr>
        </p:pic>
        <p:pic>
          <p:nvPicPr>
            <p:cNvPr id="25" name="Graphic 24" descr="Road with solid fill">
              <a:extLst>
                <a:ext uri="{FF2B5EF4-FFF2-40B4-BE49-F238E27FC236}">
                  <a16:creationId xmlns:a16="http://schemas.microsoft.com/office/drawing/2014/main" id="{347B4B13-457A-3662-1298-0C3F3D714CD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4996" y="1779097"/>
              <a:ext cx="792001" cy="792000"/>
            </a:xfrm>
            <a:prstGeom prst="rect">
              <a:avLst/>
            </a:prstGeom>
          </p:spPr>
        </p:pic>
      </p:grpSp>
    </p:spTree>
    <p:extLst>
      <p:ext uri="{BB962C8B-B14F-4D97-AF65-F5344CB8AC3E}">
        <p14:creationId xmlns:p14="http://schemas.microsoft.com/office/powerpoint/2010/main" val="167999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3C968F7-ED71-0BAC-7199-ACB792D98669}"/>
              </a:ext>
            </a:extLst>
          </p:cNvPr>
          <p:cNvSpPr/>
          <p:nvPr/>
        </p:nvSpPr>
        <p:spPr>
          <a:xfrm>
            <a:off x="274320" y="1239520"/>
            <a:ext cx="6362815" cy="43586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4B7D027-F141-B3BA-1EC4-A5C936506EB7}"/>
              </a:ext>
            </a:extLst>
          </p:cNvPr>
          <p:cNvSpPr txBox="1"/>
          <p:nvPr/>
        </p:nvSpPr>
        <p:spPr>
          <a:xfrm>
            <a:off x="0" y="237557"/>
            <a:ext cx="11658211" cy="830997"/>
          </a:xfrm>
          <a:prstGeom prst="rect">
            <a:avLst/>
          </a:prstGeom>
          <a:noFill/>
        </p:spPr>
        <p:txBody>
          <a:bodyPr wrap="square" rtlCol="0">
            <a:spAutoFit/>
          </a:bodyPr>
          <a:lstStyle/>
          <a:p>
            <a:pPr algn="ctr"/>
            <a:r>
              <a:rPr lang="en-GB" sz="2400" dirty="0">
                <a:solidFill>
                  <a:schemeClr val="tx2"/>
                </a:solidFill>
                <a:latin typeface="Arial" panose="020B0604020202020204" pitchFamily="34" charset="0"/>
                <a:cs typeface="Arial" panose="020B0604020202020204" pitchFamily="34" charset="0"/>
              </a:rPr>
              <a:t>Two project case studies: Integrated water strategy for Greater Manchester and Integrated planning for Enfield Borough</a:t>
            </a:r>
          </a:p>
        </p:txBody>
      </p:sp>
      <p:grpSp>
        <p:nvGrpSpPr>
          <p:cNvPr id="10" name="Group 9">
            <a:extLst>
              <a:ext uri="{FF2B5EF4-FFF2-40B4-BE49-F238E27FC236}">
                <a16:creationId xmlns:a16="http://schemas.microsoft.com/office/drawing/2014/main" id="{2E082C47-B950-A8D1-E241-52D51E5FD09A}"/>
              </a:ext>
            </a:extLst>
          </p:cNvPr>
          <p:cNvGrpSpPr/>
          <p:nvPr/>
        </p:nvGrpSpPr>
        <p:grpSpPr>
          <a:xfrm>
            <a:off x="957001" y="4099954"/>
            <a:ext cx="4905663" cy="1274619"/>
            <a:chOff x="3334327" y="2460957"/>
            <a:chExt cx="4905663" cy="1274619"/>
          </a:xfrm>
        </p:grpSpPr>
        <p:pic>
          <p:nvPicPr>
            <p:cNvPr id="11" name="Graphic 10" descr="Social network with solid fill">
              <a:extLst>
                <a:ext uri="{FF2B5EF4-FFF2-40B4-BE49-F238E27FC236}">
                  <a16:creationId xmlns:a16="http://schemas.microsoft.com/office/drawing/2014/main" id="{EB1B7EDA-53F8-98A4-7858-4FBC5CBCB8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3" y="2504253"/>
              <a:ext cx="1188027" cy="1188027"/>
            </a:xfrm>
            <a:prstGeom prst="rect">
              <a:avLst/>
            </a:prstGeom>
          </p:spPr>
        </p:pic>
        <p:pic>
          <p:nvPicPr>
            <p:cNvPr id="12" name="Graphic 11" descr="Connections with solid fill">
              <a:extLst>
                <a:ext uri="{FF2B5EF4-FFF2-40B4-BE49-F238E27FC236}">
                  <a16:creationId xmlns:a16="http://schemas.microsoft.com/office/drawing/2014/main" id="{B4611E47-71E4-05F0-1F9C-C0393210EF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2018" y="2547548"/>
              <a:ext cx="1101437" cy="1101437"/>
            </a:xfrm>
            <a:prstGeom prst="rect">
              <a:avLst/>
            </a:prstGeom>
          </p:spPr>
        </p:pic>
        <p:pic>
          <p:nvPicPr>
            <p:cNvPr id="13" name="Graphic 12" descr="Cloud Computing with solid fill">
              <a:extLst>
                <a:ext uri="{FF2B5EF4-FFF2-40B4-BE49-F238E27FC236}">
                  <a16:creationId xmlns:a16="http://schemas.microsoft.com/office/drawing/2014/main" id="{DA4B738B-D0CB-22AD-97FE-A3A6910F77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0581" y="2547548"/>
              <a:ext cx="1101437" cy="1101437"/>
            </a:xfrm>
            <a:prstGeom prst="rect">
              <a:avLst/>
            </a:prstGeom>
          </p:spPr>
        </p:pic>
        <p:pic>
          <p:nvPicPr>
            <p:cNvPr id="14" name="Graphic 13" descr="Road with solid fill">
              <a:extLst>
                <a:ext uri="{FF2B5EF4-FFF2-40B4-BE49-F238E27FC236}">
                  <a16:creationId xmlns:a16="http://schemas.microsoft.com/office/drawing/2014/main" id="{3A8F8020-81A8-EE2D-B719-75D907B2C2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4327" y="2460957"/>
              <a:ext cx="1274619" cy="1274619"/>
            </a:xfrm>
            <a:prstGeom prst="rect">
              <a:avLst/>
            </a:prstGeom>
          </p:spPr>
        </p:pic>
      </p:grpSp>
      <p:sp>
        <p:nvSpPr>
          <p:cNvPr id="20" name="TextBox 19">
            <a:extLst>
              <a:ext uri="{FF2B5EF4-FFF2-40B4-BE49-F238E27FC236}">
                <a16:creationId xmlns:a16="http://schemas.microsoft.com/office/drawing/2014/main" id="{1374A25A-3AFE-152B-5E07-0C90CE1CB60D}"/>
              </a:ext>
            </a:extLst>
          </p:cNvPr>
          <p:cNvSpPr txBox="1"/>
          <p:nvPr/>
        </p:nvSpPr>
        <p:spPr>
          <a:xfrm>
            <a:off x="291999" y="5722970"/>
            <a:ext cx="6362815" cy="1015663"/>
          </a:xfrm>
          <a:prstGeom prst="rect">
            <a:avLst/>
          </a:prstGeom>
          <a:noFill/>
        </p:spPr>
        <p:txBody>
          <a:bodyPr wrap="square" rtlCol="0">
            <a:spAutoFit/>
          </a:bodyPr>
          <a:lstStyle/>
          <a:p>
            <a:pPr algn="ctr"/>
            <a:r>
              <a:rPr lang="en-GB" sz="2000" dirty="0">
                <a:solidFill>
                  <a:schemeClr val="tx2"/>
                </a:solidFill>
              </a:rPr>
              <a:t>Focus of the Showcase event is on </a:t>
            </a:r>
            <a:r>
              <a:rPr lang="en-GB" sz="2000" u="sng" dirty="0">
                <a:solidFill>
                  <a:schemeClr val="tx2"/>
                </a:solidFill>
              </a:rPr>
              <a:t>Greater Manchester case study</a:t>
            </a:r>
            <a:r>
              <a:rPr lang="en-GB" sz="2000" dirty="0">
                <a:solidFill>
                  <a:schemeClr val="tx2"/>
                </a:solidFill>
              </a:rPr>
              <a:t>, but please come and talk to the team about Enfield work!</a:t>
            </a:r>
          </a:p>
        </p:txBody>
      </p:sp>
      <p:sp>
        <p:nvSpPr>
          <p:cNvPr id="21" name="TextBox 20">
            <a:extLst>
              <a:ext uri="{FF2B5EF4-FFF2-40B4-BE49-F238E27FC236}">
                <a16:creationId xmlns:a16="http://schemas.microsoft.com/office/drawing/2014/main" id="{35445F8D-DD06-8CD0-7986-7B7595364713}"/>
              </a:ext>
            </a:extLst>
          </p:cNvPr>
          <p:cNvSpPr txBox="1"/>
          <p:nvPr/>
        </p:nvSpPr>
        <p:spPr>
          <a:xfrm>
            <a:off x="392835" y="3553201"/>
            <a:ext cx="2265182" cy="646331"/>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GMCA, UU and EA Trilateral agreement</a:t>
            </a:r>
          </a:p>
        </p:txBody>
      </p:sp>
      <p:pic>
        <p:nvPicPr>
          <p:cNvPr id="1026" name="Picture 2" descr="Integrated Water Management Plan ...">
            <a:extLst>
              <a:ext uri="{FF2B5EF4-FFF2-40B4-BE49-F238E27FC236}">
                <a16:creationId xmlns:a16="http://schemas.microsoft.com/office/drawing/2014/main" id="{A116847A-6DBE-50B9-74F8-D3BFA43D6A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446" y="1872162"/>
            <a:ext cx="2632622" cy="17518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people in a room&#10;&#10;Description automatically generated">
            <a:extLst>
              <a:ext uri="{FF2B5EF4-FFF2-40B4-BE49-F238E27FC236}">
                <a16:creationId xmlns:a16="http://schemas.microsoft.com/office/drawing/2014/main" id="{19B732D9-1047-3891-2C06-2239169EE4B0}"/>
              </a:ext>
            </a:extLst>
          </p:cNvPr>
          <p:cNvPicPr>
            <a:picLocks noChangeAspect="1"/>
          </p:cNvPicPr>
          <p:nvPr/>
        </p:nvPicPr>
        <p:blipFill>
          <a:blip r:embed="rId11"/>
          <a:stretch>
            <a:fillRect/>
          </a:stretch>
        </p:blipFill>
        <p:spPr>
          <a:xfrm>
            <a:off x="8729380" y="774369"/>
            <a:ext cx="3066398" cy="2299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A group of people sitting around a table with laptops&#10;&#10;Description automatically generated with medium confidence">
            <a:extLst>
              <a:ext uri="{FF2B5EF4-FFF2-40B4-BE49-F238E27FC236}">
                <a16:creationId xmlns:a16="http://schemas.microsoft.com/office/drawing/2014/main" id="{CE5B7FFE-EB4C-DEFC-4A7B-27E86D4277A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53103" y="1847508"/>
            <a:ext cx="2881227" cy="2160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ABC52439-8D69-91D2-54CE-C8CF517E25A5}"/>
              </a:ext>
            </a:extLst>
          </p:cNvPr>
          <p:cNvSpPr txBox="1"/>
          <p:nvPr/>
        </p:nvSpPr>
        <p:spPr>
          <a:xfrm>
            <a:off x="6823386" y="3349835"/>
            <a:ext cx="5211862" cy="1754326"/>
          </a:xfrm>
          <a:prstGeom prst="rect">
            <a:avLst/>
          </a:prstGeom>
          <a:noFill/>
        </p:spPr>
        <p:txBody>
          <a:bodyPr wrap="square">
            <a:spAutoFit/>
          </a:bodyPr>
          <a:lstStyle/>
          <a:p>
            <a:pPr marL="285750" indent="-285750">
              <a:buFont typeface="Arial" panose="020B0604020202020204" pitchFamily="34" charset="0"/>
              <a:buChar char="•"/>
            </a:pPr>
            <a:r>
              <a:rPr lang="en-US" dirty="0"/>
              <a:t>Introducing digital tools to manage multiple datasets efficiently and reduce the time required to produce local plans.</a:t>
            </a:r>
          </a:p>
          <a:p>
            <a:pPr marL="285750" indent="-285750">
              <a:buFont typeface="Arial" panose="020B0604020202020204" pitchFamily="34" charset="0"/>
              <a:buChar char="•"/>
            </a:pPr>
            <a:r>
              <a:rPr lang="en-US" dirty="0"/>
              <a:t>Facilitate decision-making when confronted with complexities in water neutrality and urban developments.</a:t>
            </a:r>
          </a:p>
        </p:txBody>
      </p:sp>
      <p:grpSp>
        <p:nvGrpSpPr>
          <p:cNvPr id="15" name="Group 14">
            <a:extLst>
              <a:ext uri="{FF2B5EF4-FFF2-40B4-BE49-F238E27FC236}">
                <a16:creationId xmlns:a16="http://schemas.microsoft.com/office/drawing/2014/main" id="{5F37148F-E703-1AEF-16F3-02120BCBAB6E}"/>
              </a:ext>
            </a:extLst>
          </p:cNvPr>
          <p:cNvGrpSpPr/>
          <p:nvPr/>
        </p:nvGrpSpPr>
        <p:grpSpPr>
          <a:xfrm>
            <a:off x="8188802" y="5109447"/>
            <a:ext cx="3469409" cy="1188027"/>
            <a:chOff x="4770581" y="2504253"/>
            <a:chExt cx="3469409" cy="1188027"/>
          </a:xfrm>
        </p:grpSpPr>
        <p:pic>
          <p:nvPicPr>
            <p:cNvPr id="16" name="Graphic 15" descr="Social network with solid fill">
              <a:extLst>
                <a:ext uri="{FF2B5EF4-FFF2-40B4-BE49-F238E27FC236}">
                  <a16:creationId xmlns:a16="http://schemas.microsoft.com/office/drawing/2014/main" id="{0231126B-53B7-001F-5AEE-36512E9290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3" y="2504253"/>
              <a:ext cx="1188027" cy="1188027"/>
            </a:xfrm>
            <a:prstGeom prst="rect">
              <a:avLst/>
            </a:prstGeom>
          </p:spPr>
        </p:pic>
        <p:pic>
          <p:nvPicPr>
            <p:cNvPr id="17" name="Graphic 16" descr="Connections with solid fill">
              <a:extLst>
                <a:ext uri="{FF2B5EF4-FFF2-40B4-BE49-F238E27FC236}">
                  <a16:creationId xmlns:a16="http://schemas.microsoft.com/office/drawing/2014/main" id="{ED844607-5110-6F37-59F0-91EDFD07CC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2018" y="2547548"/>
              <a:ext cx="1101437" cy="1101437"/>
            </a:xfrm>
            <a:prstGeom prst="rect">
              <a:avLst/>
            </a:prstGeom>
          </p:spPr>
        </p:pic>
        <p:pic>
          <p:nvPicPr>
            <p:cNvPr id="18" name="Graphic 17" descr="Cloud Computing with solid fill">
              <a:extLst>
                <a:ext uri="{FF2B5EF4-FFF2-40B4-BE49-F238E27FC236}">
                  <a16:creationId xmlns:a16="http://schemas.microsoft.com/office/drawing/2014/main" id="{B23B079C-30A3-FBF7-2C39-25C85247449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70581" y="2547548"/>
              <a:ext cx="1101437" cy="1101437"/>
            </a:xfrm>
            <a:prstGeom prst="rect">
              <a:avLst/>
            </a:prstGeom>
          </p:spPr>
        </p:pic>
      </p:grpSp>
      <p:sp>
        <p:nvSpPr>
          <p:cNvPr id="8" name="TextBox 7">
            <a:extLst>
              <a:ext uri="{FF2B5EF4-FFF2-40B4-BE49-F238E27FC236}">
                <a16:creationId xmlns:a16="http://schemas.microsoft.com/office/drawing/2014/main" id="{A25DD92D-0A64-91D6-A59A-2289986054B2}"/>
              </a:ext>
            </a:extLst>
          </p:cNvPr>
          <p:cNvSpPr txBox="1"/>
          <p:nvPr/>
        </p:nvSpPr>
        <p:spPr>
          <a:xfrm>
            <a:off x="7428322" y="2927968"/>
            <a:ext cx="1172116" cy="369332"/>
          </a:xfrm>
          <a:prstGeom prst="rect">
            <a:avLst/>
          </a:prstGeom>
          <a:noFill/>
        </p:spPr>
        <p:txBody>
          <a:bodyPr wrap="none" rtlCol="0">
            <a:spAutoFit/>
          </a:bodyPr>
          <a:lstStyle/>
          <a:p>
            <a:r>
              <a:rPr lang="en-GB" b="1" dirty="0">
                <a:solidFill>
                  <a:schemeClr val="tx2"/>
                </a:solidFill>
              </a:rPr>
              <a:t>ENFIELD</a:t>
            </a:r>
          </a:p>
        </p:txBody>
      </p:sp>
      <p:sp>
        <p:nvSpPr>
          <p:cNvPr id="9" name="TextBox 8">
            <a:extLst>
              <a:ext uri="{FF2B5EF4-FFF2-40B4-BE49-F238E27FC236}">
                <a16:creationId xmlns:a16="http://schemas.microsoft.com/office/drawing/2014/main" id="{A6154D80-3F01-9B07-9C92-26A07A4485E4}"/>
              </a:ext>
            </a:extLst>
          </p:cNvPr>
          <p:cNvSpPr txBox="1"/>
          <p:nvPr/>
        </p:nvSpPr>
        <p:spPr>
          <a:xfrm>
            <a:off x="4674637" y="1392693"/>
            <a:ext cx="1813317" cy="369332"/>
          </a:xfrm>
          <a:prstGeom prst="rect">
            <a:avLst/>
          </a:prstGeom>
          <a:noFill/>
        </p:spPr>
        <p:txBody>
          <a:bodyPr wrap="none" rtlCol="0">
            <a:spAutoFit/>
          </a:bodyPr>
          <a:lstStyle/>
          <a:p>
            <a:r>
              <a:rPr lang="en-GB" b="1" dirty="0">
                <a:solidFill>
                  <a:schemeClr val="tx2"/>
                </a:solidFill>
              </a:rPr>
              <a:t>MANCHESTER</a:t>
            </a:r>
          </a:p>
        </p:txBody>
      </p:sp>
      <p:pic>
        <p:nvPicPr>
          <p:cNvPr id="19" name="Graphic 18" descr="Road with solid fill">
            <a:extLst>
              <a:ext uri="{FF2B5EF4-FFF2-40B4-BE49-F238E27FC236}">
                <a16:creationId xmlns:a16="http://schemas.microsoft.com/office/drawing/2014/main" id="{484E9464-3D4F-B587-2EC3-0E56107E300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5801" y="5179685"/>
            <a:ext cx="1101438" cy="1101438"/>
          </a:xfrm>
          <a:prstGeom prst="rect">
            <a:avLst/>
          </a:prstGeom>
        </p:spPr>
      </p:pic>
    </p:spTree>
    <p:extLst>
      <p:ext uri="{BB962C8B-B14F-4D97-AF65-F5344CB8AC3E}">
        <p14:creationId xmlns:p14="http://schemas.microsoft.com/office/powerpoint/2010/main" val="355939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p:bldP spid="21" grpId="0"/>
      <p:bldP spid="7"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EE04E630888F4282F7D15FAC344E22" ma:contentTypeVersion="18" ma:contentTypeDescription="Create a new document." ma:contentTypeScope="" ma:versionID="aae01f572cccf4f000ce1d36889483da">
  <xsd:schema xmlns:xsd="http://www.w3.org/2001/XMLSchema" xmlns:xs="http://www.w3.org/2001/XMLSchema" xmlns:p="http://schemas.microsoft.com/office/2006/metadata/properties" xmlns:ns2="6b7e0c09-d5bb-4455-8c3d-b652d3e8d767" xmlns:ns3="a05cf421-290e-4710-9aa2-a4bacc61a933" targetNamespace="http://schemas.microsoft.com/office/2006/metadata/properties" ma:root="true" ma:fieldsID="0bd42b534c9c1384d4b194ee439b7977" ns2:_="" ns3:_="">
    <xsd:import namespace="6b7e0c09-d5bb-4455-8c3d-b652d3e8d767"/>
    <xsd:import namespace="a05cf421-290e-4710-9aa2-a4bacc61a93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7e0c09-d5bb-4455-8c3d-b652d3e8d7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4661dae-d6df-48fc-a54e-a577d2899e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5cf421-290e-4710-9aa2-a4bacc61a933"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4ffd061-8250-4740-99b9-58095a833ab1}" ma:internalName="TaxCatchAll" ma:showField="CatchAllData" ma:web="a05cf421-290e-4710-9aa2-a4bacc61a9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b7e0c09-d5bb-4455-8c3d-b652d3e8d767">
      <Terms xmlns="http://schemas.microsoft.com/office/infopath/2007/PartnerControls"/>
    </lcf76f155ced4ddcb4097134ff3c332f>
    <TaxCatchAll xmlns="a05cf421-290e-4710-9aa2-a4bacc61a933" xsi:nil="true"/>
  </documentManagement>
</p:properties>
</file>

<file path=customXml/itemProps1.xml><?xml version="1.0" encoding="utf-8"?>
<ds:datastoreItem xmlns:ds="http://schemas.openxmlformats.org/officeDocument/2006/customXml" ds:itemID="{86DF1718-1627-4B86-A92B-C1B65C815DDE}"/>
</file>

<file path=customXml/itemProps2.xml><?xml version="1.0" encoding="utf-8"?>
<ds:datastoreItem xmlns:ds="http://schemas.openxmlformats.org/officeDocument/2006/customXml" ds:itemID="{40E3BB21-7281-4F4D-83DC-6E10200B11B2}"/>
</file>

<file path=customXml/itemProps3.xml><?xml version="1.0" encoding="utf-8"?>
<ds:datastoreItem xmlns:ds="http://schemas.openxmlformats.org/officeDocument/2006/customXml" ds:itemID="{A27A81DB-5B17-4DD5-8E2A-1CBDD2DEB88E}"/>
</file>

<file path=docProps/app.xml><?xml version="1.0" encoding="utf-8"?>
<Properties xmlns="http://schemas.openxmlformats.org/officeDocument/2006/extended-properties" xmlns:vt="http://schemas.openxmlformats.org/officeDocument/2006/docPropsVTypes">
  <TotalTime>760</TotalTime>
  <Words>2526</Words>
  <Application>Microsoft Office PowerPoint</Application>
  <PresentationFormat>Widescreen</PresentationFormat>
  <Paragraphs>575</Paragraphs>
  <Slides>46</Slides>
  <Notes>6</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Systems-based approaches</vt:lpstr>
      <vt:lpstr>Systems thinking  Participatory system dynamics in Manchester and Enfield </vt:lpstr>
      <vt:lpstr>Systems modelling  Water Systems Integration Modelling Framework (WSIMOD) in the Upper ￼Mersey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Ventura_showcase</dc:title>
  <dc:creator>Mijic, Ana</dc:creator>
  <cp:lastModifiedBy>Mijic, Ana</cp:lastModifiedBy>
  <cp:revision>1</cp:revision>
  <dcterms:created xsi:type="dcterms:W3CDTF">2024-04-19T19:06:47Z</dcterms:created>
  <dcterms:modified xsi:type="dcterms:W3CDTF">2024-04-23T11:49:39Z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0x0101007AEE04E630888F4282F7D15FAC344E22</vt:lpwstr>
  </property>
</Properties>
</file>